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embedTrueTypeFonts="1">
  <p:sldMasterIdLst>
    <p:sldMasterId id="2147483660" r:id="rId2"/>
  </p:sldMasterIdLst>
  <p:notesMasterIdLst>
    <p:notesMasterId r:id="rId29"/>
  </p:notesMasterIdLst>
  <p:handoutMasterIdLst>
    <p:handoutMasterId r:id="rId30"/>
  </p:handoutMasterIdLst>
  <p:sldIdLst>
    <p:sldId id="281" r:id="rId3"/>
    <p:sldId id="311" r:id="rId4"/>
    <p:sldId id="283" r:id="rId5"/>
    <p:sldId id="288" r:id="rId6"/>
    <p:sldId id="289" r:id="rId7"/>
    <p:sldId id="290" r:id="rId8"/>
    <p:sldId id="318" r:id="rId9"/>
    <p:sldId id="316" r:id="rId10"/>
    <p:sldId id="293" r:id="rId11"/>
    <p:sldId id="310" r:id="rId12"/>
    <p:sldId id="312" r:id="rId13"/>
    <p:sldId id="313" r:id="rId14"/>
    <p:sldId id="314" r:id="rId15"/>
    <p:sldId id="297" r:id="rId16"/>
    <p:sldId id="298" r:id="rId17"/>
    <p:sldId id="299" r:id="rId18"/>
    <p:sldId id="300" r:id="rId19"/>
    <p:sldId id="302" r:id="rId20"/>
    <p:sldId id="303" r:id="rId21"/>
    <p:sldId id="305" r:id="rId22"/>
    <p:sldId id="306" r:id="rId23"/>
    <p:sldId id="315" r:id="rId24"/>
    <p:sldId id="307" r:id="rId25"/>
    <p:sldId id="308" r:id="rId26"/>
    <p:sldId id="295" r:id="rId27"/>
    <p:sldId id="296" r:id="rId28"/>
  </p:sldIdLst>
  <p:sldSz cx="12188825" cy="6858000"/>
  <p:notesSz cx="6858000" cy="9144000"/>
  <p:embeddedFontLst>
    <p:embeddedFont>
      <p:font typeface="DilleniaUPC" panose="02020603050405020304" pitchFamily="18" charset="-34"/>
      <p:regular r:id="rId31"/>
      <p:bold r:id="rId32"/>
      <p:italic r:id="rId33"/>
      <p:boldItalic r:id="rId34"/>
    </p:embeddedFont>
    <p:embeddedFont>
      <p:font typeface="TH Sarabun New" panose="020B0500040200020003" pitchFamily="34" charset="-34"/>
      <p:regular r:id="rId35"/>
    </p:embeddedFont>
    <p:embeddedFont>
      <p:font typeface="Century Gothic" panose="020B0502020202020204" pitchFamily="34" charset="0"/>
      <p:regular r:id="rId36"/>
      <p:bold r:id="rId37"/>
      <p:italic r:id="rId38"/>
      <p:boldItalic r:id="rId39"/>
    </p:embeddedFont>
  </p:embeddedFontLst>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9" pos="3839" userDrawn="1">
          <p15:clr>
            <a:srgbClr val="A4A3A4"/>
          </p15:clr>
        </p15:guide>
        <p15:guide id="10" orient="horz" pos="216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74C81"/>
    <a:srgbClr val="D5E7E2"/>
    <a:srgbClr val="A5CBC0"/>
    <a:srgbClr val="8ABCAE"/>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294" autoAdjust="0"/>
    <p:restoredTop sz="40199" autoAdjust="0"/>
  </p:normalViewPr>
  <p:slideViewPr>
    <p:cSldViewPr showGuides="1">
      <p:cViewPr varScale="1">
        <p:scale>
          <a:sx n="37" d="100"/>
          <a:sy n="37" d="100"/>
        </p:scale>
        <p:origin x="1980" y="48"/>
      </p:cViewPr>
      <p:guideLst>
        <p:guide pos="3839"/>
        <p:guide orient="horz" pos="2160"/>
      </p:guideLst>
    </p:cSldViewPr>
  </p:slideViewPr>
  <p:notesTextViewPr>
    <p:cViewPr>
      <p:scale>
        <a:sx n="1" d="1"/>
        <a:sy n="1" d="1"/>
      </p:scale>
      <p:origin x="0" y="0"/>
    </p:cViewPr>
  </p:notesTextViewPr>
  <p:notesViewPr>
    <p:cSldViewPr>
      <p:cViewPr varScale="1">
        <p:scale>
          <a:sx n="63" d="100"/>
          <a:sy n="63" d="100"/>
        </p:scale>
        <p:origin x="1986" y="10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9.fntdata"/><Relationship Id="rId21" Type="http://schemas.openxmlformats.org/officeDocument/2006/relationships/slide" Target="slides/slide19.xml"/><Relationship Id="rId34" Type="http://schemas.openxmlformats.org/officeDocument/2006/relationships/font" Target="fonts/font4.fntdata"/><Relationship Id="rId42"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1.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notesMaster" Target="notesMasters/notesMaster1.xml"/><Relationship Id="rId41"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font" Target="fonts/font6.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1.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handoutMaster" Target="handoutMasters/handoutMaster1.xml"/><Relationship Id="rId35" Type="http://schemas.openxmlformats.org/officeDocument/2006/relationships/font" Target="fonts/font5.fntdata"/><Relationship Id="rId43" Type="http://schemas.openxmlformats.org/officeDocument/2006/relationships/tableStyles" Target="tableStyle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3.fntdata"/><Relationship Id="rId38" Type="http://schemas.openxmlformats.org/officeDocument/2006/relationships/font" Target="fonts/font8.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solidFill>
                <a:schemeClr val="tx2"/>
              </a:solidFill>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E973C59C-4E16-4A64-A766-34DB213E11B3}" type="datetimeFigureOut">
              <a:rPr lang="en-US">
                <a:solidFill>
                  <a:schemeClr val="tx2"/>
                </a:solidFill>
              </a:rPr>
              <a:t>5/20/2014</a:t>
            </a:fld>
            <a:endParaRPr>
              <a:solidFill>
                <a:schemeClr val="tx2"/>
              </a:solidFill>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a:solidFill>
                <a:schemeClr val="tx2"/>
              </a:solidFill>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CFD77566-CD65-4859-9FA1-43956DC85B8C}" type="slidenum">
              <a:rPr>
                <a:solidFill>
                  <a:schemeClr val="tx2"/>
                </a:solidFill>
              </a:rPr>
              <a:t>‹#›</a:t>
            </a:fld>
            <a:endParaRPr>
              <a:solidFill>
                <a:schemeClr val="tx2"/>
              </a:solidFill>
            </a:endParaRPr>
          </a:p>
        </p:txBody>
      </p:sp>
    </p:spTree>
    <p:extLst>
      <p:ext uri="{BB962C8B-B14F-4D97-AF65-F5344CB8AC3E}">
        <p14:creationId xmlns:p14="http://schemas.microsoft.com/office/powerpoint/2010/main" val="270879837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solidFill>
                  <a:schemeClr val="tx2"/>
                </a:solidFill>
              </a:defRPr>
            </a:lvl1pPr>
          </a:lstStyle>
          <a:p>
            <a:endParaRP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solidFill>
                  <a:schemeClr val="tx2"/>
                </a:solidFill>
              </a:defRPr>
            </a:lvl1pPr>
          </a:lstStyle>
          <a:p>
            <a:fld id="{F95CF31C-F757-429C-A789-86504F04C3BE}" type="datetimeFigureOut">
              <a:rPr lang="en-US"/>
              <a:pPr/>
              <a:t>5/20/2014</a:t>
            </a:fld>
            <a:endParaRPr/>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a:t>Click to edit Master text styles</a:t>
            </a:r>
          </a:p>
          <a:p>
            <a:pPr lvl="1"/>
            <a:r>
              <a:rPr/>
              <a:t>Second level</a:t>
            </a:r>
          </a:p>
          <a:p>
            <a:pPr lvl="2"/>
            <a:r>
              <a:rPr/>
              <a:t>Third level</a:t>
            </a:r>
          </a:p>
          <a:p>
            <a:pPr lvl="3"/>
            <a:r>
              <a:rPr/>
              <a:t>Fourth level</a:t>
            </a:r>
          </a:p>
          <a:p>
            <a:pPr lvl="4"/>
            <a:r>
              <a:rP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solidFill>
                  <a:schemeClr val="tx2"/>
                </a:solidFill>
              </a:defRPr>
            </a:lvl1pPr>
          </a:lstStyle>
          <a:p>
            <a:endParaRP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solidFill>
                  <a:schemeClr val="tx2"/>
                </a:solidFill>
              </a:defRPr>
            </a:lvl1pPr>
          </a:lstStyle>
          <a:p>
            <a:fld id="{B8796F01-7154-41E0-B48B-A6921757531A}" type="slidenum">
              <a:rPr/>
              <a:pPr/>
              <a:t>‹#›</a:t>
            </a:fld>
            <a:endParaRPr/>
          </a:p>
        </p:txBody>
      </p:sp>
    </p:spTree>
    <p:extLst>
      <p:ext uri="{BB962C8B-B14F-4D97-AF65-F5344CB8AC3E}">
        <p14:creationId xmlns:p14="http://schemas.microsoft.com/office/powerpoint/2010/main" val="44077566"/>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2"/>
        </a:solidFill>
        <a:latin typeface="+mn-lt"/>
        <a:ea typeface="+mn-ea"/>
        <a:cs typeface="+mn-cs"/>
      </a:defRPr>
    </a:lvl1pPr>
    <a:lvl2pPr marL="609493" algn="l" defTabSz="1218987" rtl="0" eaLnBrk="1" latinLnBrk="0" hangingPunct="1">
      <a:defRPr sz="1600" kern="1200">
        <a:solidFill>
          <a:schemeClr val="tx2"/>
        </a:solidFill>
        <a:latin typeface="+mn-lt"/>
        <a:ea typeface="+mn-ea"/>
        <a:cs typeface="+mn-cs"/>
      </a:defRPr>
    </a:lvl2pPr>
    <a:lvl3pPr marL="1218987" algn="l" defTabSz="1218987" rtl="0" eaLnBrk="1" latinLnBrk="0" hangingPunct="1">
      <a:defRPr sz="1600" kern="1200">
        <a:solidFill>
          <a:schemeClr val="tx2"/>
        </a:solidFill>
        <a:latin typeface="+mn-lt"/>
        <a:ea typeface="+mn-ea"/>
        <a:cs typeface="+mn-cs"/>
      </a:defRPr>
    </a:lvl3pPr>
    <a:lvl4pPr marL="1828480" algn="l" defTabSz="1218987" rtl="0" eaLnBrk="1" latinLnBrk="0" hangingPunct="1">
      <a:defRPr sz="1600" kern="1200">
        <a:solidFill>
          <a:schemeClr val="tx2"/>
        </a:solidFill>
        <a:latin typeface="+mn-lt"/>
        <a:ea typeface="+mn-ea"/>
        <a:cs typeface="+mn-cs"/>
      </a:defRPr>
    </a:lvl4pPr>
    <a:lvl5pPr marL="2437973" algn="l" defTabSz="1218987" rtl="0" eaLnBrk="1" latinLnBrk="0" hangingPunct="1">
      <a:defRPr sz="1600" kern="1200">
        <a:solidFill>
          <a:schemeClr val="tx2"/>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8796F01-7154-41E0-B48B-A6921757531A}" type="slidenum">
              <a:rPr lang="en-US" smtClean="0"/>
              <a:pPr/>
              <a:t>1</a:t>
            </a:fld>
            <a:endParaRPr lang="en-US"/>
          </a:p>
        </p:txBody>
      </p:sp>
    </p:spTree>
    <p:extLst>
      <p:ext uri="{BB962C8B-B14F-4D97-AF65-F5344CB8AC3E}">
        <p14:creationId xmlns:p14="http://schemas.microsoft.com/office/powerpoint/2010/main" val="16182450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kern="1200" dirty="0" smtClean="0">
                <a:solidFill>
                  <a:schemeClr val="tx2"/>
                </a:solidFill>
                <a:effectLst/>
                <a:latin typeface="+mn-lt"/>
                <a:ea typeface="+mn-ea"/>
                <a:cs typeface="+mn-cs"/>
              </a:rPr>
              <a:t>Next, when you press menu icon. You will meet Course in which you are members.</a:t>
            </a:r>
          </a:p>
          <a:p>
            <a:r>
              <a:rPr lang="en-US" sz="1600" kern="1200" dirty="0" smtClean="0">
                <a:solidFill>
                  <a:schemeClr val="tx2"/>
                </a:solidFill>
                <a:effectLst/>
                <a:latin typeface="+mn-lt"/>
                <a:ea typeface="+mn-ea"/>
                <a:cs typeface="+mn-cs"/>
              </a:rPr>
              <a:t>Can go to the Assignment and </a:t>
            </a:r>
            <a:r>
              <a:rPr lang="en-US" sz="1600" kern="1200" dirty="0" err="1" smtClean="0">
                <a:solidFill>
                  <a:schemeClr val="tx2"/>
                </a:solidFill>
                <a:effectLst/>
                <a:latin typeface="+mn-lt"/>
                <a:ea typeface="+mn-ea"/>
                <a:cs typeface="+mn-cs"/>
              </a:rPr>
              <a:t>Annouce</a:t>
            </a:r>
            <a:r>
              <a:rPr lang="en-US" sz="1600" kern="1200" dirty="0" smtClean="0">
                <a:solidFill>
                  <a:schemeClr val="tx2"/>
                </a:solidFill>
                <a:effectLst/>
                <a:latin typeface="+mn-lt"/>
                <a:ea typeface="+mn-ea"/>
                <a:cs typeface="+mn-cs"/>
              </a:rPr>
              <a:t> in course.</a:t>
            </a:r>
          </a:p>
          <a:p>
            <a:endParaRPr lang="en-US" sz="1600" kern="1200" dirty="0" smtClean="0">
              <a:solidFill>
                <a:schemeClr val="tx2"/>
              </a:solidFill>
              <a:effectLst/>
              <a:latin typeface="+mn-lt"/>
              <a:ea typeface="+mn-ea"/>
              <a:cs typeface="+mn-cs"/>
            </a:endParaRPr>
          </a:p>
          <a:p>
            <a:r>
              <a:rPr lang="en-US" sz="1600" kern="1200" dirty="0" smtClean="0">
                <a:solidFill>
                  <a:schemeClr val="tx2"/>
                </a:solidFill>
                <a:effectLst/>
                <a:latin typeface="+mn-lt"/>
                <a:ea typeface="+mn-ea"/>
                <a:cs typeface="+mn-cs"/>
              </a:rPr>
              <a:t>And Join course. when you press Join course. This page You can Enter code received from the teacher or QR Code to Join Course.</a:t>
            </a:r>
          </a:p>
          <a:p>
            <a:endParaRPr lang="en-US" dirty="0"/>
          </a:p>
        </p:txBody>
      </p:sp>
      <p:sp>
        <p:nvSpPr>
          <p:cNvPr id="4" name="Slide Number Placeholder 3"/>
          <p:cNvSpPr>
            <a:spLocks noGrp="1"/>
          </p:cNvSpPr>
          <p:nvPr>
            <p:ph type="sldNum" sz="quarter" idx="10"/>
          </p:nvPr>
        </p:nvSpPr>
        <p:spPr/>
        <p:txBody>
          <a:bodyPr/>
          <a:lstStyle/>
          <a:p>
            <a:fld id="{B8796F01-7154-41E0-B48B-A6921757531A}" type="slidenum">
              <a:rPr lang="en-US" smtClean="0"/>
              <a:pPr/>
              <a:t>21</a:t>
            </a:fld>
            <a:endParaRPr lang="en-US"/>
          </a:p>
        </p:txBody>
      </p:sp>
    </p:spTree>
    <p:extLst>
      <p:ext uri="{BB962C8B-B14F-4D97-AF65-F5344CB8AC3E}">
        <p14:creationId xmlns:p14="http://schemas.microsoft.com/office/powerpoint/2010/main" val="24983945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kern="1200" dirty="0" smtClean="0">
                <a:solidFill>
                  <a:schemeClr val="tx2"/>
                </a:solidFill>
                <a:effectLst/>
                <a:latin typeface="+mn-lt"/>
                <a:ea typeface="+mn-ea"/>
                <a:cs typeface="+mn-cs"/>
              </a:rPr>
              <a:t>Next page is show Assignment in course. It will show status and due date of Assignment.</a:t>
            </a:r>
          </a:p>
          <a:p>
            <a:r>
              <a:rPr lang="en-US" sz="1600" kern="1200" dirty="0" smtClean="0">
                <a:solidFill>
                  <a:schemeClr val="tx2"/>
                </a:solidFill>
                <a:effectLst/>
                <a:latin typeface="+mn-lt"/>
                <a:ea typeface="+mn-ea"/>
                <a:cs typeface="+mn-cs"/>
              </a:rPr>
              <a:t>Student can leave course when you push a setting icon.</a:t>
            </a:r>
          </a:p>
          <a:p>
            <a:endParaRPr lang="en-US" sz="1600" kern="1200" dirty="0" smtClean="0">
              <a:solidFill>
                <a:schemeClr val="tx2"/>
              </a:solidFill>
              <a:effectLst/>
              <a:latin typeface="+mn-lt"/>
              <a:ea typeface="+mn-ea"/>
              <a:cs typeface="+mn-cs"/>
            </a:endParaRPr>
          </a:p>
          <a:p>
            <a:r>
              <a:rPr lang="en-US" sz="1600" kern="1200" dirty="0" smtClean="0">
                <a:solidFill>
                  <a:schemeClr val="tx2"/>
                </a:solidFill>
                <a:effectLst/>
                <a:latin typeface="+mn-lt"/>
                <a:ea typeface="+mn-ea"/>
                <a:cs typeface="+mn-cs"/>
              </a:rPr>
              <a:t>The last page is Assignment Detail page.</a:t>
            </a:r>
          </a:p>
          <a:p>
            <a:endParaRPr lang="en-US" dirty="0"/>
          </a:p>
        </p:txBody>
      </p:sp>
      <p:sp>
        <p:nvSpPr>
          <p:cNvPr id="4" name="Slide Number Placeholder 3"/>
          <p:cNvSpPr>
            <a:spLocks noGrp="1"/>
          </p:cNvSpPr>
          <p:nvPr>
            <p:ph type="sldNum" sz="quarter" idx="10"/>
          </p:nvPr>
        </p:nvSpPr>
        <p:spPr/>
        <p:txBody>
          <a:bodyPr/>
          <a:lstStyle/>
          <a:p>
            <a:fld id="{B8796F01-7154-41E0-B48B-A6921757531A}" type="slidenum">
              <a:rPr lang="en-US" smtClean="0"/>
              <a:pPr/>
              <a:t>22</a:t>
            </a:fld>
            <a:endParaRPr lang="en-US"/>
          </a:p>
        </p:txBody>
      </p:sp>
    </p:spTree>
    <p:extLst>
      <p:ext uri="{BB962C8B-B14F-4D97-AF65-F5344CB8AC3E}">
        <p14:creationId xmlns:p14="http://schemas.microsoft.com/office/powerpoint/2010/main" val="23258805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kern="1200" dirty="0" smtClean="0">
                <a:solidFill>
                  <a:schemeClr val="tx2"/>
                </a:solidFill>
                <a:effectLst/>
                <a:latin typeface="+mn-lt"/>
                <a:ea typeface="+mn-ea"/>
                <a:cs typeface="+mn-cs"/>
              </a:rPr>
              <a:t>Next, In past of Teacher</a:t>
            </a:r>
          </a:p>
          <a:p>
            <a:r>
              <a:rPr lang="en-US" sz="1600" kern="1200" dirty="0" smtClean="0">
                <a:solidFill>
                  <a:schemeClr val="tx2"/>
                </a:solidFill>
                <a:effectLst/>
                <a:latin typeface="+mn-lt"/>
                <a:ea typeface="+mn-ea"/>
                <a:cs typeface="+mn-cs"/>
              </a:rPr>
              <a:t>It similar to the Student in the page of login, All </a:t>
            </a:r>
            <a:r>
              <a:rPr lang="en-US" sz="1600" kern="1200" dirty="0" err="1" smtClean="0">
                <a:solidFill>
                  <a:schemeClr val="tx2"/>
                </a:solidFill>
                <a:effectLst/>
                <a:latin typeface="+mn-lt"/>
                <a:ea typeface="+mn-ea"/>
                <a:cs typeface="+mn-cs"/>
              </a:rPr>
              <a:t>Annonce</a:t>
            </a:r>
            <a:r>
              <a:rPr lang="en-US" sz="1600" kern="1200" dirty="0" smtClean="0">
                <a:solidFill>
                  <a:schemeClr val="tx2"/>
                </a:solidFill>
                <a:effectLst/>
                <a:latin typeface="+mn-lt"/>
                <a:ea typeface="+mn-ea"/>
                <a:cs typeface="+mn-cs"/>
              </a:rPr>
              <a:t>, All Assignment, Menu, Join course.</a:t>
            </a:r>
          </a:p>
          <a:p>
            <a:r>
              <a:rPr lang="en-US" sz="1600" kern="1200" dirty="0" smtClean="0">
                <a:solidFill>
                  <a:schemeClr val="tx2"/>
                </a:solidFill>
                <a:effectLst/>
                <a:latin typeface="+mn-lt"/>
                <a:ea typeface="+mn-ea"/>
                <a:cs typeface="+mn-cs"/>
              </a:rPr>
              <a:t>In the </a:t>
            </a:r>
            <a:r>
              <a:rPr lang="en-US" sz="1600" kern="1200" dirty="0" err="1" smtClean="0">
                <a:solidFill>
                  <a:schemeClr val="tx2"/>
                </a:solidFill>
                <a:effectLst/>
                <a:latin typeface="+mn-lt"/>
                <a:ea typeface="+mn-ea"/>
                <a:cs typeface="+mn-cs"/>
              </a:rPr>
              <a:t>Annouce</a:t>
            </a:r>
            <a:r>
              <a:rPr lang="en-US" sz="1600" kern="1200" dirty="0" smtClean="0">
                <a:solidFill>
                  <a:schemeClr val="tx2"/>
                </a:solidFill>
                <a:effectLst/>
                <a:latin typeface="+mn-lt"/>
                <a:ea typeface="+mn-ea"/>
                <a:cs typeface="+mn-cs"/>
              </a:rPr>
              <a:t> in course page have add </a:t>
            </a:r>
            <a:r>
              <a:rPr lang="en-US" sz="1600" kern="1200" dirty="0" err="1" smtClean="0">
                <a:solidFill>
                  <a:schemeClr val="tx2"/>
                </a:solidFill>
                <a:effectLst/>
                <a:latin typeface="+mn-lt"/>
                <a:ea typeface="+mn-ea"/>
                <a:cs typeface="+mn-cs"/>
              </a:rPr>
              <a:t>annouce</a:t>
            </a:r>
            <a:r>
              <a:rPr lang="en-US" sz="1600" kern="1200" dirty="0" smtClean="0">
                <a:solidFill>
                  <a:schemeClr val="tx2"/>
                </a:solidFill>
                <a:effectLst/>
                <a:latin typeface="+mn-lt"/>
                <a:ea typeface="+mn-ea"/>
                <a:cs typeface="+mn-cs"/>
              </a:rPr>
              <a:t> button. </a:t>
            </a:r>
          </a:p>
          <a:p>
            <a:endParaRPr lang="en-US" sz="1600" kern="1200" dirty="0" smtClean="0">
              <a:solidFill>
                <a:schemeClr val="tx2"/>
              </a:solidFill>
              <a:effectLst/>
              <a:latin typeface="+mn-lt"/>
              <a:ea typeface="+mn-ea"/>
              <a:cs typeface="+mn-cs"/>
            </a:endParaRPr>
          </a:p>
          <a:p>
            <a:r>
              <a:rPr lang="en-US" sz="1600" kern="1200" dirty="0" smtClean="0">
                <a:solidFill>
                  <a:schemeClr val="tx2"/>
                </a:solidFill>
                <a:effectLst/>
                <a:latin typeface="+mn-lt"/>
                <a:ea typeface="+mn-ea"/>
                <a:cs typeface="+mn-cs"/>
              </a:rPr>
              <a:t>When you push Assignment tab at the bottom. It will show Assignment in course page.</a:t>
            </a:r>
          </a:p>
          <a:p>
            <a:r>
              <a:rPr lang="en-US" sz="1600" kern="1200" dirty="0" smtClean="0">
                <a:solidFill>
                  <a:schemeClr val="tx2"/>
                </a:solidFill>
                <a:effectLst/>
                <a:latin typeface="+mn-lt"/>
                <a:ea typeface="+mn-ea"/>
                <a:cs typeface="+mn-cs"/>
              </a:rPr>
              <a:t>In the Assignment in course page. The bottom of the page will have Score tab.</a:t>
            </a:r>
          </a:p>
          <a:p>
            <a:endParaRPr lang="en-US" dirty="0"/>
          </a:p>
        </p:txBody>
      </p:sp>
      <p:sp>
        <p:nvSpPr>
          <p:cNvPr id="4" name="Slide Number Placeholder 3"/>
          <p:cNvSpPr>
            <a:spLocks noGrp="1"/>
          </p:cNvSpPr>
          <p:nvPr>
            <p:ph type="sldNum" sz="quarter" idx="10"/>
          </p:nvPr>
        </p:nvSpPr>
        <p:spPr/>
        <p:txBody>
          <a:bodyPr/>
          <a:lstStyle/>
          <a:p>
            <a:fld id="{B8796F01-7154-41E0-B48B-A6921757531A}" type="slidenum">
              <a:rPr lang="en-US" smtClean="0"/>
              <a:pPr/>
              <a:t>23</a:t>
            </a:fld>
            <a:endParaRPr lang="en-US"/>
          </a:p>
        </p:txBody>
      </p:sp>
    </p:spTree>
    <p:extLst>
      <p:ext uri="{BB962C8B-B14F-4D97-AF65-F5344CB8AC3E}">
        <p14:creationId xmlns:p14="http://schemas.microsoft.com/office/powerpoint/2010/main" val="38332476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8987" rtl="0" eaLnBrk="1" fontAlgn="auto" latinLnBrk="0" hangingPunct="1">
              <a:lnSpc>
                <a:spcPct val="100000"/>
              </a:lnSpc>
              <a:spcBef>
                <a:spcPts val="0"/>
              </a:spcBef>
              <a:spcAft>
                <a:spcPts val="0"/>
              </a:spcAft>
              <a:buClrTx/>
              <a:buSzTx/>
              <a:buFontTx/>
              <a:buNone/>
              <a:tabLst/>
              <a:defRPr/>
            </a:pPr>
            <a:r>
              <a:rPr lang="en-US" sz="1600" kern="1200" dirty="0" smtClean="0">
                <a:solidFill>
                  <a:schemeClr val="tx2"/>
                </a:solidFill>
                <a:effectLst/>
                <a:latin typeface="+mn-lt"/>
                <a:ea typeface="+mn-ea"/>
                <a:cs typeface="+mn-cs"/>
              </a:rPr>
              <a:t>In the Assignment in course page. The bottom of the page will have Score tab.</a:t>
            </a:r>
          </a:p>
          <a:p>
            <a:r>
              <a:rPr lang="en-US" dirty="0" smtClean="0"/>
              <a:t>When you push Score tab at the bottom. It will show Score of all Student in course.</a:t>
            </a:r>
          </a:p>
          <a:p>
            <a:endParaRPr lang="en-US" dirty="0" smtClean="0"/>
          </a:p>
          <a:p>
            <a:r>
              <a:rPr lang="en-US" dirty="0" smtClean="0"/>
              <a:t>The last page.</a:t>
            </a:r>
            <a:r>
              <a:rPr lang="en-US" baseline="0" dirty="0" smtClean="0"/>
              <a:t> </a:t>
            </a:r>
            <a:r>
              <a:rPr lang="en-US" dirty="0" smtClean="0"/>
              <a:t>In Teacher view haven't received Score but it have Score tab to view score of all student.</a:t>
            </a:r>
          </a:p>
          <a:p>
            <a:r>
              <a:rPr lang="en-US" dirty="0" smtClean="0"/>
              <a:t>Teacher can Edit name Course and Delete Course when you push a setting course.</a:t>
            </a:r>
            <a:endParaRPr lang="en-US" dirty="0"/>
          </a:p>
        </p:txBody>
      </p:sp>
      <p:sp>
        <p:nvSpPr>
          <p:cNvPr id="4" name="Slide Number Placeholder 3"/>
          <p:cNvSpPr>
            <a:spLocks noGrp="1"/>
          </p:cNvSpPr>
          <p:nvPr>
            <p:ph type="sldNum" sz="quarter" idx="10"/>
          </p:nvPr>
        </p:nvSpPr>
        <p:spPr/>
        <p:txBody>
          <a:bodyPr/>
          <a:lstStyle/>
          <a:p>
            <a:fld id="{B8796F01-7154-41E0-B48B-A6921757531A}" type="slidenum">
              <a:rPr lang="en-US" smtClean="0"/>
              <a:pPr/>
              <a:t>24</a:t>
            </a:fld>
            <a:endParaRPr lang="en-US"/>
          </a:p>
        </p:txBody>
      </p:sp>
    </p:spTree>
    <p:extLst>
      <p:ext uri="{BB962C8B-B14F-4D97-AF65-F5344CB8AC3E}">
        <p14:creationId xmlns:p14="http://schemas.microsoft.com/office/powerpoint/2010/main" val="34683636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In the first key features, create assignment. This feature has 5 related class.</a:t>
            </a:r>
            <a:endParaRPr lang="th-TH" baseline="0" dirty="0" smtClean="0"/>
          </a:p>
          <a:p>
            <a:pPr marL="285750" indent="-285750">
              <a:buFontTx/>
              <a:buChar char="-"/>
            </a:pPr>
            <a:r>
              <a:rPr lang="en-US" baseline="0" dirty="0" smtClean="0"/>
              <a:t>account class. This class use for authentication user and keeping information such as name , surname , email , password</a:t>
            </a:r>
            <a:r>
              <a:rPr lang="th-TH" baseline="0" dirty="0" smtClean="0"/>
              <a:t> </a:t>
            </a:r>
            <a:r>
              <a:rPr lang="en-US" baseline="0" dirty="0" smtClean="0"/>
              <a:t>and user type must be teacher only.</a:t>
            </a:r>
            <a:r>
              <a:rPr lang="th-TH" baseline="0" dirty="0" smtClean="0"/>
              <a:t> </a:t>
            </a:r>
            <a:endParaRPr lang="en-US" baseline="0" dirty="0" smtClean="0"/>
          </a:p>
          <a:p>
            <a:pPr marL="285750" indent="-285750">
              <a:buFontTx/>
              <a:buChar char="-"/>
            </a:pPr>
            <a:r>
              <a:rPr lang="en-US" baseline="0" dirty="0" smtClean="0"/>
              <a:t>Course class , this class diagram used to connect course that teacher want to create assignment </a:t>
            </a:r>
          </a:p>
          <a:p>
            <a:pPr marL="285750" indent="-285750">
              <a:buFontTx/>
              <a:buChar char="-"/>
            </a:pPr>
            <a:r>
              <a:rPr lang="en-US" baseline="0" dirty="0" smtClean="0"/>
              <a:t>Assignment class. It is a class that keep assignment details like name, send date  and type of assignments files or do on web. If you create assignment that is doing on web, it will keep additional groups of questions. </a:t>
            </a:r>
          </a:p>
          <a:p>
            <a:pPr marL="285750" marR="0" indent="-285750" algn="l" defTabSz="1218987" rtl="0" eaLnBrk="1" fontAlgn="auto" latinLnBrk="0" hangingPunct="1">
              <a:lnSpc>
                <a:spcPct val="100000"/>
              </a:lnSpc>
              <a:spcBef>
                <a:spcPts val="0"/>
              </a:spcBef>
              <a:spcAft>
                <a:spcPts val="0"/>
              </a:spcAft>
              <a:buClrTx/>
              <a:buSzTx/>
              <a:buFontTx/>
              <a:buChar char="-"/>
              <a:tabLst/>
              <a:defRPr/>
            </a:pPr>
            <a:r>
              <a:rPr lang="en-US" baseline="0" dirty="0" smtClean="0"/>
              <a:t>Next we have </a:t>
            </a:r>
            <a:r>
              <a:rPr lang="en-US" baseline="0" dirty="0" err="1" smtClean="0"/>
              <a:t>have</a:t>
            </a:r>
            <a:r>
              <a:rPr lang="en-US" baseline="0" dirty="0" smtClean="0"/>
              <a:t> 4 types, fill in the blank , multiple choice , match the word and explanation questions. Therefore, all types of questions must keep extend question class.</a:t>
            </a:r>
          </a:p>
          <a:p>
            <a:pPr marL="0" marR="0" indent="0" algn="l" defTabSz="1218987" rtl="0" eaLnBrk="1" fontAlgn="auto" latinLnBrk="0" hangingPunct="1">
              <a:lnSpc>
                <a:spcPct val="100000"/>
              </a:lnSpc>
              <a:spcBef>
                <a:spcPts val="0"/>
              </a:spcBef>
              <a:spcAft>
                <a:spcPts val="0"/>
              </a:spcAft>
              <a:buClrTx/>
              <a:buSzTx/>
              <a:buFontTx/>
              <a:buNone/>
              <a:tabLst/>
              <a:defRPr/>
            </a:pPr>
            <a:r>
              <a:rPr lang="en-US" baseline="0" dirty="0" smtClean="0"/>
              <a:t>-      And we have notification class for notify many events</a:t>
            </a:r>
          </a:p>
          <a:p>
            <a:pPr marL="285750" indent="-285750">
              <a:buFontTx/>
              <a:buChar char="-"/>
            </a:pPr>
            <a:endParaRPr lang="en-US" baseline="0" dirty="0" smtClean="0"/>
          </a:p>
          <a:p>
            <a:pPr marL="0" indent="0">
              <a:buFontTx/>
              <a:buNone/>
            </a:pPr>
            <a:r>
              <a:rPr lang="en-US" baseline="0" dirty="0" smtClean="0"/>
              <a:t>In the create assignment sequence diagram </a:t>
            </a:r>
          </a:p>
          <a:p>
            <a:pPr marL="0" indent="0">
              <a:buFontTx/>
              <a:buNone/>
            </a:pPr>
            <a:r>
              <a:rPr lang="en-US" baseline="0" dirty="0" smtClean="0"/>
              <a:t> we start with sign in and enter in your course that you are teacher. When you enter into the course. System will retrieve the data of course and keep it in the session for using in many functions.</a:t>
            </a:r>
          </a:p>
          <a:p>
            <a:pPr marL="0" indent="0">
              <a:buFontTx/>
              <a:buNone/>
            </a:pPr>
            <a:r>
              <a:rPr lang="en-US" baseline="0" dirty="0" smtClean="0"/>
              <a:t>Next we must click on assignment menu and then system will retrieve assignment data in the course to show on the page. </a:t>
            </a:r>
          </a:p>
          <a:p>
            <a:pPr marL="0" indent="0">
              <a:buFontTx/>
              <a:buNone/>
            </a:pPr>
            <a:r>
              <a:rPr lang="en-US" baseline="0" dirty="0" smtClean="0"/>
              <a:t>In the assignment page we can see create assignment button. When you click create assignment button you will see page for create assignment and we have 3 step for create. First is enter the assignment information, second is upload the assignment file . Finally is preview that assignment and submit the assignment</a:t>
            </a:r>
          </a:p>
          <a:p>
            <a:pPr marL="0" indent="0">
              <a:buFontTx/>
              <a:buNone/>
            </a:pPr>
            <a:endParaRPr lang="en-US" baseline="0" dirty="0" smtClean="0"/>
          </a:p>
          <a:p>
            <a:pPr marL="0" indent="0">
              <a:buFontTx/>
              <a:buNone/>
            </a:pPr>
            <a:r>
              <a:rPr lang="en-US" baseline="0" dirty="0" smtClean="0"/>
              <a:t>If you want to create assignment in type of doing on web. You need to send to list of question and score to the system. </a:t>
            </a:r>
          </a:p>
          <a:p>
            <a:pPr marL="0" indent="0">
              <a:buFontTx/>
              <a:buNone/>
            </a:pPr>
            <a:endParaRPr lang="en-US" baseline="0" dirty="0" smtClean="0"/>
          </a:p>
          <a:p>
            <a:pPr marL="0" indent="0">
              <a:buFontTx/>
              <a:buNone/>
            </a:pPr>
            <a:r>
              <a:rPr lang="en-US" baseline="0" dirty="0" smtClean="0"/>
              <a:t>After all process finished It will notify to student</a:t>
            </a:r>
          </a:p>
          <a:p>
            <a:pPr marL="0" indent="0">
              <a:buFontTx/>
              <a:buNone/>
            </a:pPr>
            <a:endParaRPr lang="en-US" baseline="0" dirty="0" smtClean="0"/>
          </a:p>
          <a:p>
            <a:pPr marL="0" indent="0">
              <a:buFontTx/>
              <a:buNone/>
            </a:pPr>
            <a:r>
              <a:rPr lang="en-US" baseline="0" dirty="0" smtClean="0"/>
              <a:t>I will tell you for more information in prototype</a:t>
            </a:r>
          </a:p>
          <a:p>
            <a:pPr marL="0" indent="0">
              <a:buFontTx/>
              <a:buNone/>
            </a:pPr>
            <a:endParaRPr lang="en-US" baseline="0" dirty="0" smtClean="0"/>
          </a:p>
          <a:p>
            <a:endParaRPr lang="en-US" dirty="0"/>
          </a:p>
        </p:txBody>
      </p:sp>
      <p:sp>
        <p:nvSpPr>
          <p:cNvPr id="4" name="Slide Number Placeholder 3"/>
          <p:cNvSpPr>
            <a:spLocks noGrp="1"/>
          </p:cNvSpPr>
          <p:nvPr>
            <p:ph type="sldNum" sz="quarter" idx="10"/>
          </p:nvPr>
        </p:nvSpPr>
        <p:spPr/>
        <p:txBody>
          <a:bodyPr/>
          <a:lstStyle/>
          <a:p>
            <a:fld id="{B8796F01-7154-41E0-B48B-A6921757531A}" type="slidenum">
              <a:rPr lang="en-US" smtClean="0"/>
              <a:pPr/>
              <a:t>11</a:t>
            </a:fld>
            <a:endParaRPr lang="en-US"/>
          </a:p>
        </p:txBody>
      </p:sp>
    </p:spTree>
    <p:extLst>
      <p:ext uri="{BB962C8B-B14F-4D97-AF65-F5344CB8AC3E}">
        <p14:creationId xmlns:p14="http://schemas.microsoft.com/office/powerpoint/2010/main" val="9070058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Second, Do / Send Assignment feature</a:t>
            </a:r>
          </a:p>
          <a:p>
            <a:r>
              <a:rPr lang="en-US" dirty="0" smtClean="0"/>
              <a:t>We must add</a:t>
            </a:r>
            <a:r>
              <a:rPr lang="en-US" baseline="0" dirty="0" smtClean="0"/>
              <a:t> more class than account course and assignment class, that is</a:t>
            </a:r>
          </a:p>
          <a:p>
            <a:pPr marL="285750" marR="0" indent="-285750" algn="l" defTabSz="1218987" rtl="0" eaLnBrk="1" fontAlgn="auto" latinLnBrk="0" hangingPunct="1">
              <a:lnSpc>
                <a:spcPct val="100000"/>
              </a:lnSpc>
              <a:spcBef>
                <a:spcPts val="0"/>
              </a:spcBef>
              <a:spcAft>
                <a:spcPts val="0"/>
              </a:spcAft>
              <a:buClrTx/>
              <a:buSzTx/>
              <a:buFontTx/>
              <a:buChar char="-"/>
              <a:tabLst/>
              <a:defRPr/>
            </a:pPr>
            <a:r>
              <a:rPr lang="en-US" baseline="0" dirty="0" err="1" smtClean="0"/>
              <a:t>StAssignmentFile</a:t>
            </a:r>
            <a:r>
              <a:rPr lang="en-US" baseline="0" dirty="0" smtClean="0"/>
              <a:t>. This class use for keeping sent assignment details in type of files. It’ll keep files directory , members and comments in assignments. </a:t>
            </a:r>
          </a:p>
          <a:p>
            <a:pPr marL="285750" marR="0" indent="-285750" algn="l" defTabSz="1218987" rtl="0" eaLnBrk="1" fontAlgn="auto" latinLnBrk="0" hangingPunct="1">
              <a:lnSpc>
                <a:spcPct val="100000"/>
              </a:lnSpc>
              <a:spcBef>
                <a:spcPts val="0"/>
              </a:spcBef>
              <a:spcAft>
                <a:spcPts val="0"/>
              </a:spcAft>
              <a:buClrTx/>
              <a:buSzTx/>
              <a:buFontTx/>
              <a:buChar char="-"/>
              <a:tabLst/>
              <a:defRPr/>
            </a:pPr>
            <a:r>
              <a:rPr lang="en-US" baseline="0" dirty="0" smtClean="0"/>
              <a:t>Second, </a:t>
            </a:r>
            <a:r>
              <a:rPr lang="en-US" baseline="0" dirty="0" err="1" smtClean="0"/>
              <a:t>StAssignmentOnWeb</a:t>
            </a:r>
            <a:r>
              <a:rPr lang="en-US" baseline="0" dirty="0" smtClean="0"/>
              <a:t> class. This class keeps assignment details in type of doing on web. The details have members of assignments and groups of students answers that use to check score.</a:t>
            </a:r>
          </a:p>
          <a:p>
            <a:pPr marL="285750" marR="0" indent="-285750" algn="l" defTabSz="1218987" rtl="0" eaLnBrk="1" fontAlgn="auto" latinLnBrk="0" hangingPunct="1">
              <a:lnSpc>
                <a:spcPct val="100000"/>
              </a:lnSpc>
              <a:spcBef>
                <a:spcPts val="0"/>
              </a:spcBef>
              <a:spcAft>
                <a:spcPts val="0"/>
              </a:spcAft>
              <a:buClrTx/>
              <a:buSzTx/>
              <a:buFontTx/>
              <a:buChar char="-"/>
              <a:tabLst/>
              <a:defRPr/>
            </a:pPr>
            <a:endParaRPr lang="en-US" baseline="0" dirty="0" smtClean="0"/>
          </a:p>
          <a:p>
            <a:pPr marL="0" marR="0" indent="0" algn="l" defTabSz="1218987" rtl="0" eaLnBrk="1" fontAlgn="auto" latinLnBrk="0" hangingPunct="1">
              <a:lnSpc>
                <a:spcPct val="100000"/>
              </a:lnSpc>
              <a:spcBef>
                <a:spcPts val="0"/>
              </a:spcBef>
              <a:spcAft>
                <a:spcPts val="0"/>
              </a:spcAft>
              <a:buClrTx/>
              <a:buSzTx/>
              <a:buFontTx/>
              <a:buNone/>
              <a:tabLst/>
              <a:defRPr/>
            </a:pPr>
            <a:r>
              <a:rPr lang="en-US" baseline="0" dirty="0" smtClean="0"/>
              <a:t>In the sequence diagram</a:t>
            </a:r>
            <a:r>
              <a:rPr lang="th-TH" baseline="0" dirty="0" smtClean="0"/>
              <a:t> </a:t>
            </a:r>
            <a:r>
              <a:rPr lang="en-US" baseline="0" dirty="0" smtClean="0"/>
              <a:t>of do and send assignment </a:t>
            </a:r>
          </a:p>
          <a:p>
            <a:pPr marL="0" marR="0" indent="0" algn="l" defTabSz="1218987" rtl="0" eaLnBrk="1" fontAlgn="auto" latinLnBrk="0" hangingPunct="1">
              <a:lnSpc>
                <a:spcPct val="100000"/>
              </a:lnSpc>
              <a:spcBef>
                <a:spcPts val="0"/>
              </a:spcBef>
              <a:spcAft>
                <a:spcPts val="0"/>
              </a:spcAft>
              <a:buClrTx/>
              <a:buSzTx/>
              <a:buFontTx/>
              <a:buNone/>
              <a:tabLst/>
              <a:defRPr/>
            </a:pPr>
            <a:r>
              <a:rPr lang="en-US" baseline="0" dirty="0" smtClean="0"/>
              <a:t>- When we sign in and select assignment menu It will show all assignment </a:t>
            </a:r>
          </a:p>
          <a:p>
            <a:pPr marL="0" marR="0" indent="0" algn="l" defTabSz="1218987" rtl="0" eaLnBrk="1" fontAlgn="auto" latinLnBrk="0" hangingPunct="1">
              <a:lnSpc>
                <a:spcPct val="100000"/>
              </a:lnSpc>
              <a:spcBef>
                <a:spcPts val="0"/>
              </a:spcBef>
              <a:spcAft>
                <a:spcPts val="0"/>
              </a:spcAft>
              <a:buClrTx/>
              <a:buSzTx/>
              <a:buFontTx/>
              <a:buNone/>
              <a:tabLst/>
              <a:defRPr/>
            </a:pPr>
            <a:r>
              <a:rPr lang="en-US" baseline="0" dirty="0" smtClean="0"/>
              <a:t>- Next, you select assignment that you want to do. A system will check member in a group first. If you have not group. You must select your group member before you working or you can select member manually before you enter in the assignment</a:t>
            </a:r>
            <a:endParaRPr lang="en-US" dirty="0" smtClean="0"/>
          </a:p>
          <a:p>
            <a:r>
              <a:rPr lang="en-US" dirty="0" smtClean="0"/>
              <a:t>-</a:t>
            </a:r>
            <a:r>
              <a:rPr lang="th-TH" baseline="0" dirty="0" smtClean="0"/>
              <a:t> </a:t>
            </a:r>
            <a:r>
              <a:rPr lang="en-US" baseline="0" dirty="0" smtClean="0"/>
              <a:t>When you get it assignment page  If that assignment is sending with file you must upload assignment to the system. In the other hand. If that assignment is doing on web. You must answer the question on the web and submit it for send</a:t>
            </a:r>
            <a:endParaRPr lang="en-US" dirty="0" smtClean="0"/>
          </a:p>
          <a:p>
            <a:endParaRPr lang="en-US" dirty="0"/>
          </a:p>
        </p:txBody>
      </p:sp>
      <p:sp>
        <p:nvSpPr>
          <p:cNvPr id="4" name="Slide Number Placeholder 3"/>
          <p:cNvSpPr>
            <a:spLocks noGrp="1"/>
          </p:cNvSpPr>
          <p:nvPr>
            <p:ph type="sldNum" sz="quarter" idx="10"/>
          </p:nvPr>
        </p:nvSpPr>
        <p:spPr/>
        <p:txBody>
          <a:bodyPr/>
          <a:lstStyle/>
          <a:p>
            <a:fld id="{B8796F01-7154-41E0-B48B-A6921757531A}" type="slidenum">
              <a:rPr lang="en-US" smtClean="0"/>
              <a:pPr/>
              <a:t>12</a:t>
            </a:fld>
            <a:endParaRPr lang="en-US"/>
          </a:p>
        </p:txBody>
      </p:sp>
    </p:spTree>
    <p:extLst>
      <p:ext uri="{BB962C8B-B14F-4D97-AF65-F5344CB8AC3E}">
        <p14:creationId xmlns:p14="http://schemas.microsoft.com/office/powerpoint/2010/main" val="29443990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Last</a:t>
            </a:r>
            <a:r>
              <a:rPr lang="en-US" baseline="0" dirty="0" smtClean="0"/>
              <a:t> key feature is Check assignment </a:t>
            </a:r>
          </a:p>
          <a:p>
            <a:r>
              <a:rPr lang="en-US" baseline="0" dirty="0" smtClean="0"/>
              <a:t>We have classes that used for checking assignment like do and send assignment. We use </a:t>
            </a:r>
            <a:r>
              <a:rPr lang="en-US" baseline="0" dirty="0" err="1" smtClean="0"/>
              <a:t>StAssignmentFile</a:t>
            </a:r>
            <a:r>
              <a:rPr lang="en-US" baseline="0" dirty="0" smtClean="0"/>
              <a:t> class to keep student assignment score and </a:t>
            </a:r>
            <a:r>
              <a:rPr lang="en-US" baseline="0" dirty="0" err="1" smtClean="0"/>
              <a:t>StAssignmentOnWeb</a:t>
            </a:r>
            <a:r>
              <a:rPr lang="en-US" baseline="0" dirty="0" smtClean="0"/>
              <a:t> class will keep list of questions that used for checking answer of assignment and  keep total score of all of the questions.</a:t>
            </a:r>
          </a:p>
          <a:p>
            <a:endParaRPr lang="th-TH" baseline="0" dirty="0" smtClean="0"/>
          </a:p>
          <a:p>
            <a:r>
              <a:rPr lang="en-US" baseline="0" dirty="0" smtClean="0"/>
              <a:t>Next, I will describe about sequence diagram of check assignment. </a:t>
            </a:r>
            <a:endParaRPr lang="en-US" baseline="0" dirty="0" smtClean="0"/>
          </a:p>
          <a:p>
            <a:r>
              <a:rPr lang="en-US" baseline="0" dirty="0" smtClean="0"/>
              <a:t>When </a:t>
            </a:r>
            <a:r>
              <a:rPr lang="en-US" baseline="0" dirty="0" smtClean="0"/>
              <a:t>student send assignment into the system. </a:t>
            </a:r>
            <a:endParaRPr lang="en-US" baseline="0" dirty="0" smtClean="0"/>
          </a:p>
          <a:p>
            <a:r>
              <a:rPr lang="en-US" baseline="0" dirty="0" smtClean="0"/>
              <a:t>If </a:t>
            </a:r>
            <a:r>
              <a:rPr lang="en-US" baseline="0" dirty="0" smtClean="0"/>
              <a:t>that assignment is a type of file</a:t>
            </a:r>
            <a:r>
              <a:rPr lang="en-US" baseline="0" dirty="0" smtClean="0"/>
              <a:t>.</a:t>
            </a:r>
          </a:p>
          <a:p>
            <a:r>
              <a:rPr lang="en-US" baseline="0" dirty="0" smtClean="0"/>
              <a:t> </a:t>
            </a:r>
            <a:r>
              <a:rPr lang="en-US" baseline="0" dirty="0" smtClean="0"/>
              <a:t>System will notify to teacher to let him come to check it. </a:t>
            </a:r>
            <a:endParaRPr lang="en-US" baseline="0" dirty="0" smtClean="0"/>
          </a:p>
          <a:p>
            <a:r>
              <a:rPr lang="en-US" baseline="0" dirty="0" smtClean="0"/>
              <a:t>But </a:t>
            </a:r>
            <a:r>
              <a:rPr lang="en-US" baseline="0" dirty="0" smtClean="0"/>
              <a:t>if that assignment is type of doing on web. </a:t>
            </a:r>
            <a:endParaRPr lang="en-US" baseline="0" dirty="0" smtClean="0"/>
          </a:p>
          <a:p>
            <a:r>
              <a:rPr lang="en-US" baseline="0" dirty="0" smtClean="0"/>
              <a:t>When </a:t>
            </a:r>
            <a:r>
              <a:rPr lang="en-US" baseline="0" dirty="0" smtClean="0"/>
              <a:t>student send the assignment. </a:t>
            </a:r>
            <a:endParaRPr lang="en-US" baseline="0" dirty="0" smtClean="0"/>
          </a:p>
          <a:p>
            <a:r>
              <a:rPr lang="en-US" baseline="0" dirty="0" smtClean="0"/>
              <a:t>System </a:t>
            </a:r>
            <a:r>
              <a:rPr lang="en-US" baseline="0" dirty="0" smtClean="0"/>
              <a:t>will check assignment and give score automatically and system will notify to teacher</a:t>
            </a:r>
            <a:r>
              <a:rPr lang="en-US" baseline="0" dirty="0" smtClean="0"/>
              <a:t>.</a:t>
            </a:r>
          </a:p>
          <a:p>
            <a:r>
              <a:rPr lang="en-US" baseline="0" dirty="0" smtClean="0"/>
              <a:t>The </a:t>
            </a:r>
            <a:r>
              <a:rPr lang="en-US" baseline="0" dirty="0" smtClean="0"/>
              <a:t>system won’t show assignment score to student immediately </a:t>
            </a:r>
            <a:endParaRPr lang="en-US" baseline="0" dirty="0" smtClean="0"/>
          </a:p>
          <a:p>
            <a:r>
              <a:rPr lang="en-US" baseline="0" dirty="0" smtClean="0"/>
              <a:t>because </a:t>
            </a:r>
            <a:r>
              <a:rPr lang="en-US" baseline="0" dirty="0" smtClean="0"/>
              <a:t>teacher must come to check it again for checking correction of score and change the assignment status to don’t let student come to edit it again</a:t>
            </a:r>
            <a:r>
              <a:rPr lang="en-US" baseline="0" dirty="0" smtClean="0"/>
              <a:t>.</a:t>
            </a:r>
          </a:p>
          <a:p>
            <a:r>
              <a:rPr lang="en-US" baseline="0" dirty="0" smtClean="0"/>
              <a:t>After </a:t>
            </a:r>
            <a:r>
              <a:rPr lang="en-US" baseline="0" dirty="0" smtClean="0"/>
              <a:t>that , it will notify to student about assignment score</a:t>
            </a:r>
            <a:r>
              <a:rPr lang="en-US" baseline="0" dirty="0" smtClean="0"/>
              <a:t>.</a:t>
            </a:r>
          </a:p>
          <a:p>
            <a:endParaRPr lang="en-US" baseline="0" dirty="0" smtClean="0"/>
          </a:p>
          <a:p>
            <a:pPr marL="0" marR="0" indent="0" algn="l" defTabSz="1218987" rtl="0" eaLnBrk="1" fontAlgn="auto" latinLnBrk="0" hangingPunct="1">
              <a:lnSpc>
                <a:spcPct val="100000"/>
              </a:lnSpc>
              <a:spcBef>
                <a:spcPts val="0"/>
              </a:spcBef>
              <a:spcAft>
                <a:spcPts val="0"/>
              </a:spcAft>
              <a:buClrTx/>
              <a:buSzTx/>
              <a:buFontTx/>
              <a:buNone/>
              <a:tabLst/>
              <a:defRPr/>
            </a:pPr>
            <a:endParaRPr lang="en-US" baseline="0" dirty="0" smtClean="0"/>
          </a:p>
          <a:p>
            <a:pPr marL="285750" marR="0" indent="-285750" algn="l" defTabSz="1218987" rtl="0" eaLnBrk="1" fontAlgn="auto" latinLnBrk="0" hangingPunct="1">
              <a:lnSpc>
                <a:spcPct val="100000"/>
              </a:lnSpc>
              <a:spcBef>
                <a:spcPts val="0"/>
              </a:spcBef>
              <a:spcAft>
                <a:spcPts val="0"/>
              </a:spcAft>
              <a:buClrTx/>
              <a:buSzTx/>
              <a:buFontTx/>
              <a:buChar char="-"/>
              <a:tabLst/>
              <a:defRPr/>
            </a:pPr>
            <a:endParaRPr lang="en-US" baseline="0" dirty="0" smtClean="0"/>
          </a:p>
          <a:p>
            <a:endParaRPr lang="th-TH" baseline="0" dirty="0" smtClean="0"/>
          </a:p>
        </p:txBody>
      </p:sp>
      <p:sp>
        <p:nvSpPr>
          <p:cNvPr id="4" name="Slide Number Placeholder 3"/>
          <p:cNvSpPr>
            <a:spLocks noGrp="1"/>
          </p:cNvSpPr>
          <p:nvPr>
            <p:ph type="sldNum" sz="quarter" idx="10"/>
          </p:nvPr>
        </p:nvSpPr>
        <p:spPr/>
        <p:txBody>
          <a:bodyPr/>
          <a:lstStyle/>
          <a:p>
            <a:fld id="{B8796F01-7154-41E0-B48B-A6921757531A}" type="slidenum">
              <a:rPr lang="en-US" smtClean="0"/>
              <a:pPr/>
              <a:t>13</a:t>
            </a:fld>
            <a:endParaRPr lang="en-US"/>
          </a:p>
        </p:txBody>
      </p:sp>
    </p:spTree>
    <p:extLst>
      <p:ext uri="{BB962C8B-B14F-4D97-AF65-F5344CB8AC3E}">
        <p14:creationId xmlns:p14="http://schemas.microsoft.com/office/powerpoint/2010/main" val="27999606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h-TH" dirty="0" smtClean="0"/>
              <a:t>ต่อไปจะเป็นคลาสที่แสดงความสัมพันธ์ระหว่างตัว</a:t>
            </a:r>
            <a:r>
              <a:rPr lang="th-TH" baseline="0" dirty="0" smtClean="0"/>
              <a:t> </a:t>
            </a:r>
            <a:r>
              <a:rPr lang="en-US" baseline="0" dirty="0" smtClean="0"/>
              <a:t>account </a:t>
            </a:r>
            <a:r>
              <a:rPr lang="th-TH" baseline="0" dirty="0" smtClean="0"/>
              <a:t>กับ </a:t>
            </a:r>
            <a:r>
              <a:rPr lang="en-US" baseline="0" dirty="0" smtClean="0"/>
              <a:t>course </a:t>
            </a:r>
            <a:endParaRPr lang="th-TH" baseline="0" dirty="0" smtClean="0"/>
          </a:p>
          <a:p>
            <a:r>
              <a:rPr lang="th-TH" baseline="0" dirty="0" smtClean="0"/>
              <a:t>จากรูป </a:t>
            </a:r>
            <a:r>
              <a:rPr lang="en-US" baseline="0" dirty="0" smtClean="0"/>
              <a:t>class account </a:t>
            </a:r>
            <a:r>
              <a:rPr lang="th-TH" baseline="0" dirty="0" smtClean="0"/>
              <a:t>จะประกอบไปด้วยรายละเอียดทั่วไปของ </a:t>
            </a:r>
            <a:r>
              <a:rPr lang="en-US" baseline="0" dirty="0" smtClean="0"/>
              <a:t>account </a:t>
            </a:r>
            <a:r>
              <a:rPr lang="th-TH" baseline="0" dirty="0" smtClean="0"/>
              <a:t>เช่น ชื่อ นามสกุล </a:t>
            </a:r>
            <a:r>
              <a:rPr lang="en-US" baseline="0" dirty="0" smtClean="0"/>
              <a:t>email password </a:t>
            </a:r>
            <a:r>
              <a:rPr lang="th-TH" baseline="0" dirty="0" smtClean="0"/>
              <a:t>และข้อมูลที่เกี่ยวข้องในด้านต่างๆเช่น มี </a:t>
            </a:r>
            <a:r>
              <a:rPr lang="en-US" baseline="0" dirty="0" err="1" smtClean="0"/>
              <a:t>anncouement</a:t>
            </a:r>
            <a:r>
              <a:rPr lang="en-US" baseline="0" dirty="0" smtClean="0"/>
              <a:t> </a:t>
            </a:r>
            <a:r>
              <a:rPr lang="th-TH" baseline="0" dirty="0" smtClean="0"/>
              <a:t>อะไรบ้างที่ได้รับ มีคะแนนของการบ้านทุกๆชิ้น มีรายชื่อของคอร์สที่ </a:t>
            </a:r>
            <a:r>
              <a:rPr lang="en-US" baseline="0" dirty="0" smtClean="0"/>
              <a:t>account </a:t>
            </a:r>
            <a:r>
              <a:rPr lang="th-TH" baseline="0" dirty="0" smtClean="0"/>
              <a:t>นั้นอยู่ และที่สำคัญมีการบ้านทั้งหมดที่ </a:t>
            </a:r>
            <a:r>
              <a:rPr lang="en-US" baseline="0" dirty="0" smtClean="0"/>
              <a:t>account </a:t>
            </a:r>
            <a:r>
              <a:rPr lang="th-TH" baseline="0" dirty="0" smtClean="0"/>
              <a:t>นั้นได้รับ</a:t>
            </a:r>
          </a:p>
          <a:p>
            <a:r>
              <a:rPr lang="en-US" baseline="0" dirty="0" smtClean="0"/>
              <a:t>Class </a:t>
            </a:r>
            <a:r>
              <a:rPr lang="th-TH" baseline="0" dirty="0" smtClean="0"/>
              <a:t>ที่สำคัญที่ </a:t>
            </a:r>
            <a:r>
              <a:rPr lang="en-US" baseline="0" dirty="0" smtClean="0"/>
              <a:t>Class </a:t>
            </a:r>
            <a:r>
              <a:rPr lang="th-TH" baseline="0" dirty="0" smtClean="0"/>
              <a:t>คือ </a:t>
            </a:r>
            <a:r>
              <a:rPr lang="en-US" baseline="0" dirty="0" smtClean="0"/>
              <a:t>Class course Class </a:t>
            </a:r>
            <a:r>
              <a:rPr lang="th-TH" baseline="0" dirty="0" smtClean="0"/>
              <a:t>นี่จะประกอบไปด้วย รายละเอียดของคอร์สเช่น ชื่อ </a:t>
            </a:r>
            <a:r>
              <a:rPr lang="en-US" baseline="0" dirty="0" smtClean="0"/>
              <a:t>,</a:t>
            </a:r>
            <a:r>
              <a:rPr lang="th-TH" baseline="0" dirty="0" smtClean="0"/>
              <a:t>รหัสที่ใช้ในการ </a:t>
            </a:r>
            <a:r>
              <a:rPr lang="en-US" baseline="0" dirty="0" smtClean="0"/>
              <a:t>join </a:t>
            </a:r>
            <a:r>
              <a:rPr lang="th-TH" baseline="0" dirty="0" smtClean="0"/>
              <a:t>และข้อมูลที่เกี่ยวข้องต่างๆ เช่น รายชื่อนักเรียนทั้งหมดในคอร์ส การบ้านทั้งหมดในคอร์ส และประกาศทั้งหมดของ</a:t>
            </a:r>
            <a:r>
              <a:rPr lang="th-TH" baseline="0" dirty="0" err="1" smtClean="0"/>
              <a:t>คอร์ส</a:t>
            </a:r>
            <a:endParaRPr lang="th-TH" baseline="0" dirty="0" smtClean="0"/>
          </a:p>
          <a:p>
            <a:endParaRPr lang="th-TH" baseline="0" dirty="0" smtClean="0"/>
          </a:p>
          <a:p>
            <a:r>
              <a:rPr lang="en-US" baseline="0" dirty="0" smtClean="0"/>
              <a:t>This is class diagram that tell you about relationship between account and course.</a:t>
            </a:r>
          </a:p>
          <a:p>
            <a:r>
              <a:rPr lang="en-US" baseline="0" dirty="0" smtClean="0"/>
              <a:t>As you can see from the picture, account class has general information of account such as name , surname , email , password and specific information like received announcement , assignment’s scores , course names and all assignment in the account.</a:t>
            </a:r>
            <a:endParaRPr lang="th-TH" baseline="0" dirty="0" smtClean="0"/>
          </a:p>
          <a:p>
            <a:r>
              <a:rPr lang="en-US" dirty="0" smtClean="0"/>
              <a:t>Class that is important is course</a:t>
            </a:r>
            <a:r>
              <a:rPr lang="en-US" baseline="0" dirty="0" smtClean="0"/>
              <a:t> class. It has course detail such as course name, course code for joining and specific information like list of student names , assignments and announcements in the course  </a:t>
            </a:r>
            <a:endParaRPr lang="en-US" dirty="0"/>
          </a:p>
        </p:txBody>
      </p:sp>
      <p:sp>
        <p:nvSpPr>
          <p:cNvPr id="4" name="Slide Number Placeholder 3"/>
          <p:cNvSpPr>
            <a:spLocks noGrp="1"/>
          </p:cNvSpPr>
          <p:nvPr>
            <p:ph type="sldNum" sz="quarter" idx="10"/>
          </p:nvPr>
        </p:nvSpPr>
        <p:spPr/>
        <p:txBody>
          <a:bodyPr/>
          <a:lstStyle/>
          <a:p>
            <a:fld id="{B8796F01-7154-41E0-B48B-A6921757531A}" type="slidenum">
              <a:rPr lang="en-US" smtClean="0"/>
              <a:pPr/>
              <a:t>14</a:t>
            </a:fld>
            <a:endParaRPr lang="en-US"/>
          </a:p>
        </p:txBody>
      </p:sp>
    </p:spTree>
    <p:extLst>
      <p:ext uri="{BB962C8B-B14F-4D97-AF65-F5344CB8AC3E}">
        <p14:creationId xmlns:p14="http://schemas.microsoft.com/office/powerpoint/2010/main" val="17864169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h-TH" dirty="0" smtClean="0"/>
              <a:t>ต่อมา </a:t>
            </a:r>
            <a:r>
              <a:rPr lang="en-US" dirty="0" smtClean="0"/>
              <a:t>class</a:t>
            </a:r>
            <a:r>
              <a:rPr lang="th-TH" dirty="0" smtClean="0"/>
              <a:t> หลักๆ อีกอย่างนึงคือ </a:t>
            </a:r>
            <a:r>
              <a:rPr lang="en-US" dirty="0" smtClean="0"/>
              <a:t> assignment</a:t>
            </a:r>
            <a:r>
              <a:rPr lang="en-US" baseline="0" dirty="0" smtClean="0"/>
              <a:t> </a:t>
            </a:r>
            <a:r>
              <a:rPr lang="th-TH" baseline="0" dirty="0" smtClean="0"/>
              <a:t>ซึ่งเป็น </a:t>
            </a:r>
            <a:r>
              <a:rPr lang="en-US" baseline="0" dirty="0" smtClean="0"/>
              <a:t>class </a:t>
            </a:r>
            <a:r>
              <a:rPr lang="th-TH" baseline="0" dirty="0" smtClean="0"/>
              <a:t>ที่เก็บรายละเอียดของ </a:t>
            </a:r>
            <a:r>
              <a:rPr lang="en-US" baseline="0" dirty="0" smtClean="0"/>
              <a:t>assignment </a:t>
            </a:r>
            <a:r>
              <a:rPr lang="th-TH" baseline="0" dirty="0" smtClean="0"/>
              <a:t>ไม่ว่าจะเป็น ชื่องาน ประเภทของงานว่าส่งเป็นไฟล์หรือทำบนเว็บ วันที่ต้องส่ง รวมไปถึงชุดของ </a:t>
            </a:r>
            <a:r>
              <a:rPr lang="en-US" baseline="0" dirty="0" smtClean="0"/>
              <a:t>comment </a:t>
            </a:r>
            <a:r>
              <a:rPr lang="th-TH" baseline="0" dirty="0" smtClean="0"/>
              <a:t>ที่มีการถามตอบกันในงาน </a:t>
            </a:r>
          </a:p>
          <a:p>
            <a:r>
              <a:rPr lang="th-TH" baseline="0" dirty="0" smtClean="0"/>
              <a:t>และหากงานนั้นเป็นการประเภท ทำบนเว็บ จะเก็บชุดของคำถามเพิ่มเติมด้วย โดยแบ่งคำถามเป็น </a:t>
            </a:r>
            <a:r>
              <a:rPr lang="en-US" baseline="0" dirty="0" smtClean="0"/>
              <a:t>4</a:t>
            </a:r>
            <a:r>
              <a:rPr lang="th-TH" baseline="0" dirty="0" smtClean="0"/>
              <a:t> ประเภทคือ </a:t>
            </a:r>
            <a:r>
              <a:rPr lang="en-US" baseline="0" dirty="0" smtClean="0"/>
              <a:t>fill in the </a:t>
            </a:r>
            <a:r>
              <a:rPr lang="en-US" baseline="0" dirty="0" err="1" smtClean="0"/>
              <a:t>blank,multiple</a:t>
            </a:r>
            <a:r>
              <a:rPr lang="en-US" baseline="0" dirty="0" smtClean="0"/>
              <a:t> choice, match the word and </a:t>
            </a:r>
            <a:r>
              <a:rPr lang="en-US" baseline="0" dirty="0" err="1" smtClean="0"/>
              <a:t>explaination</a:t>
            </a:r>
            <a:r>
              <a:rPr lang="en-US" baseline="0" dirty="0" smtClean="0"/>
              <a:t> question </a:t>
            </a:r>
            <a:r>
              <a:rPr lang="th-TH" baseline="0" dirty="0" smtClean="0"/>
              <a:t>ซึ่ง คำถามในแต่ละประเภทจำเป็นจะต้อง </a:t>
            </a:r>
            <a:r>
              <a:rPr lang="en-US" baseline="0" dirty="0" smtClean="0"/>
              <a:t>extend class question </a:t>
            </a:r>
            <a:r>
              <a:rPr lang="th-TH" baseline="0" dirty="0" smtClean="0"/>
              <a:t>ด้วย</a:t>
            </a:r>
          </a:p>
          <a:p>
            <a:endParaRPr lang="th-TH" baseline="0" dirty="0" smtClean="0"/>
          </a:p>
          <a:p>
            <a:r>
              <a:rPr lang="en-US" baseline="0" dirty="0" smtClean="0"/>
              <a:t>Next is, assignment class. It is a class that keep assignment details like name, type of assignments files or do on web , send date and comment in the assignment.</a:t>
            </a:r>
            <a:r>
              <a:rPr lang="en-US" baseline="0" dirty="0"/>
              <a:t> </a:t>
            </a:r>
            <a:r>
              <a:rPr lang="en-US" baseline="0" dirty="0" smtClean="0"/>
              <a:t>If that assignment is doing on web, it will keep groups of questions. The questions have 4 types, fill in the blank , multiple choice , match the word and explanation questions. Therefore, all types of questions must keep extend question class.</a:t>
            </a:r>
          </a:p>
        </p:txBody>
      </p:sp>
      <p:sp>
        <p:nvSpPr>
          <p:cNvPr id="4" name="Slide Number Placeholder 3"/>
          <p:cNvSpPr>
            <a:spLocks noGrp="1"/>
          </p:cNvSpPr>
          <p:nvPr>
            <p:ph type="sldNum" sz="quarter" idx="10"/>
          </p:nvPr>
        </p:nvSpPr>
        <p:spPr/>
        <p:txBody>
          <a:bodyPr/>
          <a:lstStyle/>
          <a:p>
            <a:fld id="{B8796F01-7154-41E0-B48B-A6921757531A}" type="slidenum">
              <a:rPr lang="en-US" smtClean="0"/>
              <a:pPr/>
              <a:t>15</a:t>
            </a:fld>
            <a:endParaRPr lang="en-US"/>
          </a:p>
        </p:txBody>
      </p:sp>
    </p:spTree>
    <p:extLst>
      <p:ext uri="{BB962C8B-B14F-4D97-AF65-F5344CB8AC3E}">
        <p14:creationId xmlns:p14="http://schemas.microsoft.com/office/powerpoint/2010/main" val="28578995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h-TH" dirty="0" smtClean="0"/>
              <a:t>นอกจาก </a:t>
            </a:r>
            <a:r>
              <a:rPr lang="en-US" dirty="0" smtClean="0"/>
              <a:t>class assignment </a:t>
            </a:r>
            <a:r>
              <a:rPr lang="th-TH" dirty="0" smtClean="0"/>
              <a:t>แล้ว จะมี </a:t>
            </a:r>
            <a:r>
              <a:rPr lang="en-US" dirty="0" smtClean="0"/>
              <a:t>class </a:t>
            </a:r>
            <a:r>
              <a:rPr lang="th-TH" dirty="0" smtClean="0"/>
              <a:t>ที่เกี่ยวกับ</a:t>
            </a:r>
            <a:r>
              <a:rPr lang="th-TH" baseline="0" dirty="0" smtClean="0"/>
              <a:t> </a:t>
            </a:r>
            <a:r>
              <a:rPr lang="en-US" baseline="0" dirty="0" smtClean="0"/>
              <a:t>Student assignment </a:t>
            </a:r>
            <a:r>
              <a:rPr lang="th-TH" baseline="0" dirty="0" smtClean="0"/>
              <a:t>ซึ่งเอาไว้เก็บข้อมูลการบ้านที่นักเรียนแต่ละคนส่งมา โดยเราจะแบ่งเป็นสอง </a:t>
            </a:r>
            <a:r>
              <a:rPr lang="en-US" baseline="0" dirty="0" smtClean="0"/>
              <a:t>class </a:t>
            </a:r>
            <a:r>
              <a:rPr lang="th-TH" baseline="0" dirty="0" smtClean="0"/>
              <a:t>คือ</a:t>
            </a:r>
          </a:p>
          <a:p>
            <a:r>
              <a:rPr lang="en-US" baseline="0" dirty="0" smtClean="0"/>
              <a:t>Class </a:t>
            </a:r>
            <a:r>
              <a:rPr lang="en-US" baseline="0" dirty="0" err="1" smtClean="0"/>
              <a:t>StAssignmentFile</a:t>
            </a:r>
            <a:r>
              <a:rPr lang="en-US" baseline="0" dirty="0" smtClean="0"/>
              <a:t> </a:t>
            </a:r>
            <a:r>
              <a:rPr lang="th-TH" baseline="0" dirty="0" smtClean="0"/>
              <a:t>เก็บข้อมูลการส่งการบ้านแบบไฟล์ของนักเรียนซึ่งจะประกอบไปด้วยที่อยู่ของไฟล์ รายชื่อสมาชิก และข้อมูลการแสดงความคิดเห็นการบนงาน</a:t>
            </a:r>
            <a:endParaRPr lang="en-US" baseline="0" dirty="0" smtClean="0"/>
          </a:p>
          <a:p>
            <a:r>
              <a:rPr lang="th-TH" baseline="0" dirty="0" smtClean="0"/>
              <a:t>ต่อมาคือ </a:t>
            </a:r>
            <a:r>
              <a:rPr lang="en-US" baseline="0" dirty="0" smtClean="0"/>
              <a:t>Class </a:t>
            </a:r>
            <a:r>
              <a:rPr lang="en-US" baseline="0" dirty="0" err="1" smtClean="0"/>
              <a:t>StAssignmentOnWeb</a:t>
            </a:r>
            <a:r>
              <a:rPr lang="th-TH" baseline="0" dirty="0" smtClean="0"/>
              <a:t> เก็บข้อมูลการบ้านที่ทำการบนเว็บซึ่งจะเก็บรายชื่อสมาชิก และชุดของคำตอบของนักเรียนไว้สำหรับรอตรวจคำตอบ </a:t>
            </a:r>
          </a:p>
          <a:p>
            <a:endParaRPr lang="th-TH" baseline="0" dirty="0" smtClean="0"/>
          </a:p>
          <a:p>
            <a:r>
              <a:rPr lang="en-US" baseline="0" dirty="0" smtClean="0"/>
              <a:t>Besides assignment class, it has 2 types of class that related to student </a:t>
            </a:r>
            <a:r>
              <a:rPr lang="en-US" baseline="0" dirty="0" err="1" smtClean="0"/>
              <a:t>assignment.First</a:t>
            </a:r>
            <a:r>
              <a:rPr lang="en-US" baseline="0" dirty="0" smtClean="0"/>
              <a:t>, </a:t>
            </a:r>
            <a:r>
              <a:rPr lang="en-US" baseline="0" dirty="0" err="1" smtClean="0"/>
              <a:t>StAssignmentFile</a:t>
            </a:r>
            <a:r>
              <a:rPr lang="en-US" baseline="0" dirty="0" smtClean="0"/>
              <a:t> class. This is a class for keeping sent assignment details in type of files. The details have files directory , members and comments in assignments. Second, </a:t>
            </a:r>
            <a:r>
              <a:rPr lang="en-US" baseline="0" dirty="0" err="1" smtClean="0"/>
              <a:t>StAssignmentOnWeb</a:t>
            </a:r>
            <a:r>
              <a:rPr lang="en-US" baseline="0" dirty="0" smtClean="0"/>
              <a:t> class. This class keeps assignment details in type of doing on web. The details have members of assignments and groups of students answers that use to check score.</a:t>
            </a:r>
            <a:endParaRPr lang="en-US" dirty="0"/>
          </a:p>
        </p:txBody>
      </p:sp>
      <p:sp>
        <p:nvSpPr>
          <p:cNvPr id="4" name="Slide Number Placeholder 3"/>
          <p:cNvSpPr>
            <a:spLocks noGrp="1"/>
          </p:cNvSpPr>
          <p:nvPr>
            <p:ph type="sldNum" sz="quarter" idx="10"/>
          </p:nvPr>
        </p:nvSpPr>
        <p:spPr/>
        <p:txBody>
          <a:bodyPr/>
          <a:lstStyle/>
          <a:p>
            <a:fld id="{B8796F01-7154-41E0-B48B-A6921757531A}" type="slidenum">
              <a:rPr lang="en-US" smtClean="0"/>
              <a:pPr/>
              <a:t>16</a:t>
            </a:fld>
            <a:endParaRPr lang="en-US"/>
          </a:p>
        </p:txBody>
      </p:sp>
    </p:spTree>
    <p:extLst>
      <p:ext uri="{BB962C8B-B14F-4D97-AF65-F5344CB8AC3E}">
        <p14:creationId xmlns:p14="http://schemas.microsoft.com/office/powerpoint/2010/main" val="23250068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h-TH" dirty="0" smtClean="0"/>
              <a:t>นอกจากนี้ยังมี</a:t>
            </a:r>
            <a:r>
              <a:rPr lang="th-TH" baseline="0" dirty="0" smtClean="0"/>
              <a:t> </a:t>
            </a:r>
            <a:r>
              <a:rPr lang="en-US" baseline="0" dirty="0" smtClean="0"/>
              <a:t>class </a:t>
            </a:r>
            <a:r>
              <a:rPr lang="th-TH" baseline="0" dirty="0" smtClean="0"/>
              <a:t>ที่เกี่ยวข้องอย่างอื่นคือ </a:t>
            </a:r>
            <a:r>
              <a:rPr lang="en-US" baseline="0" dirty="0" smtClean="0"/>
              <a:t>class notification </a:t>
            </a:r>
            <a:r>
              <a:rPr lang="th-TH" baseline="0" dirty="0" smtClean="0"/>
              <a:t>สำหรับแจ้งเตือน </a:t>
            </a:r>
            <a:r>
              <a:rPr lang="en-US" baseline="0" dirty="0" smtClean="0"/>
              <a:t>class </a:t>
            </a:r>
            <a:r>
              <a:rPr lang="en-US" baseline="0" dirty="0" err="1" smtClean="0"/>
              <a:t>AccountImport</a:t>
            </a:r>
            <a:r>
              <a:rPr lang="en-US" baseline="0" dirty="0" smtClean="0"/>
              <a:t> </a:t>
            </a:r>
            <a:r>
              <a:rPr lang="th-TH" baseline="0" dirty="0" smtClean="0"/>
              <a:t>สำหรับเก็บรายชื่อนักเรียนที่นำเข้าสู่ระบบเพื่อทำการ </a:t>
            </a:r>
            <a:r>
              <a:rPr lang="en-US" baseline="0" dirty="0" smtClean="0"/>
              <a:t>auto approve </a:t>
            </a:r>
            <a:r>
              <a:rPr lang="th-TH" baseline="0" dirty="0" smtClean="0"/>
              <a:t>และ </a:t>
            </a:r>
            <a:r>
              <a:rPr lang="en-US" baseline="0" dirty="0" err="1" smtClean="0"/>
              <a:t>excelColumn</a:t>
            </a:r>
            <a:r>
              <a:rPr lang="en-US" baseline="0" dirty="0" smtClean="0"/>
              <a:t> </a:t>
            </a:r>
            <a:r>
              <a:rPr lang="th-TH" baseline="0" dirty="0" smtClean="0"/>
              <a:t>ซึ่งเอาไว้เก็บค่าและคอลัมป์เวลาอ่านรายชื่อจาก </a:t>
            </a:r>
            <a:r>
              <a:rPr lang="en-US" baseline="0" dirty="0" smtClean="0"/>
              <a:t>excel </a:t>
            </a:r>
            <a:r>
              <a:rPr lang="th-TH" baseline="0" dirty="0" smtClean="0"/>
              <a:t>ของนักเรียน</a:t>
            </a:r>
          </a:p>
          <a:p>
            <a:endParaRPr lang="th-TH" baseline="0" dirty="0" smtClean="0"/>
          </a:p>
          <a:p>
            <a:r>
              <a:rPr lang="en-US" baseline="0" dirty="0" smtClean="0"/>
              <a:t>This page is a others class that related to our project, for example, notification class for notify many events , </a:t>
            </a:r>
            <a:r>
              <a:rPr lang="en-US" baseline="0" dirty="0" err="1" smtClean="0"/>
              <a:t>AccountImport</a:t>
            </a:r>
            <a:r>
              <a:rPr lang="en-US" baseline="0" dirty="0" smtClean="0"/>
              <a:t> class for keeping list of student names for auto approve students that request to join class and </a:t>
            </a:r>
            <a:r>
              <a:rPr lang="en-US" baseline="0" dirty="0" err="1" smtClean="0"/>
              <a:t>excelColumn</a:t>
            </a:r>
            <a:r>
              <a:rPr lang="en-US" baseline="0" dirty="0" smtClean="0"/>
              <a:t> Class for keeping column , rows and values for reading list of students </a:t>
            </a:r>
            <a:r>
              <a:rPr lang="en-US" baseline="0" smtClean="0"/>
              <a:t>from excel.</a:t>
            </a:r>
            <a:endParaRPr lang="en-US" dirty="0"/>
          </a:p>
        </p:txBody>
      </p:sp>
      <p:sp>
        <p:nvSpPr>
          <p:cNvPr id="4" name="Slide Number Placeholder 3"/>
          <p:cNvSpPr>
            <a:spLocks noGrp="1"/>
          </p:cNvSpPr>
          <p:nvPr>
            <p:ph type="sldNum" sz="quarter" idx="10"/>
          </p:nvPr>
        </p:nvSpPr>
        <p:spPr/>
        <p:txBody>
          <a:bodyPr/>
          <a:lstStyle/>
          <a:p>
            <a:fld id="{B8796F01-7154-41E0-B48B-A6921757531A}" type="slidenum">
              <a:rPr lang="en-US" smtClean="0"/>
              <a:pPr/>
              <a:t>17</a:t>
            </a:fld>
            <a:endParaRPr lang="en-US"/>
          </a:p>
        </p:txBody>
      </p:sp>
    </p:spTree>
    <p:extLst>
      <p:ext uri="{BB962C8B-B14F-4D97-AF65-F5344CB8AC3E}">
        <p14:creationId xmlns:p14="http://schemas.microsoft.com/office/powerpoint/2010/main" val="15444857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kern="1200" dirty="0" smtClean="0">
                <a:solidFill>
                  <a:schemeClr val="tx2"/>
                </a:solidFill>
                <a:effectLst/>
                <a:latin typeface="+mn-lt"/>
                <a:ea typeface="+mn-ea"/>
                <a:cs typeface="+mn-cs"/>
              </a:rPr>
              <a:t>In the Mobile application The main function is to View. It can divide into Teacher and Student.</a:t>
            </a:r>
          </a:p>
          <a:p>
            <a:r>
              <a:rPr lang="en-US" sz="1600" kern="1200" dirty="0" smtClean="0">
                <a:solidFill>
                  <a:schemeClr val="tx2"/>
                </a:solidFill>
                <a:effectLst/>
                <a:latin typeface="+mn-lt"/>
                <a:ea typeface="+mn-ea"/>
                <a:cs typeface="+mn-cs"/>
              </a:rPr>
              <a:t>What to do</a:t>
            </a:r>
            <a:r>
              <a:rPr lang="th-TH" sz="1600" kern="1200" dirty="0" smtClean="0">
                <a:solidFill>
                  <a:schemeClr val="tx2"/>
                </a:solidFill>
                <a:effectLst/>
                <a:latin typeface="+mn-lt"/>
                <a:ea typeface="+mn-ea"/>
                <a:cs typeface="+mn-cs"/>
              </a:rPr>
              <a:t> </a:t>
            </a:r>
            <a:r>
              <a:rPr lang="en-US" sz="1600" kern="1200" dirty="0" smtClean="0">
                <a:solidFill>
                  <a:schemeClr val="tx2"/>
                </a:solidFill>
                <a:effectLst/>
                <a:latin typeface="+mn-lt"/>
                <a:ea typeface="+mn-ea"/>
                <a:cs typeface="+mn-cs"/>
              </a:rPr>
              <a:t>*Follow by Mobile Use case diagram</a:t>
            </a:r>
          </a:p>
          <a:p>
            <a:r>
              <a:rPr lang="en-US" sz="1600" kern="1200" dirty="0" smtClean="0">
                <a:solidFill>
                  <a:schemeClr val="tx2"/>
                </a:solidFill>
                <a:effectLst/>
                <a:latin typeface="+mn-lt"/>
                <a:ea typeface="+mn-ea"/>
                <a:cs typeface="+mn-cs"/>
              </a:rPr>
              <a:t>In part of Student.</a:t>
            </a:r>
          </a:p>
          <a:p>
            <a:r>
              <a:rPr lang="en-US" sz="1600" kern="1200" dirty="0" smtClean="0">
                <a:solidFill>
                  <a:schemeClr val="tx2"/>
                </a:solidFill>
                <a:effectLst/>
                <a:latin typeface="+mn-lt"/>
                <a:ea typeface="+mn-ea"/>
                <a:cs typeface="+mn-cs"/>
              </a:rPr>
              <a:t>In the first page,</a:t>
            </a:r>
            <a:r>
              <a:rPr lang="th-TH" sz="1600" kern="1200" dirty="0" smtClean="0">
                <a:solidFill>
                  <a:schemeClr val="tx2"/>
                </a:solidFill>
                <a:effectLst/>
                <a:latin typeface="+mn-lt"/>
                <a:ea typeface="+mn-ea"/>
                <a:cs typeface="+mn-cs"/>
              </a:rPr>
              <a:t> </a:t>
            </a:r>
            <a:r>
              <a:rPr lang="en-US" sz="1600" kern="1200" dirty="0" smtClean="0">
                <a:solidFill>
                  <a:schemeClr val="tx2"/>
                </a:solidFill>
                <a:effectLst/>
                <a:latin typeface="+mn-lt"/>
                <a:ea typeface="+mn-ea"/>
                <a:cs typeface="+mn-cs"/>
              </a:rPr>
              <a:t>Is the login page. Student to fill in the box as Email and Password.</a:t>
            </a:r>
          </a:p>
          <a:p>
            <a:endParaRPr lang="en-US" sz="1600" kern="1200" dirty="0" smtClean="0">
              <a:solidFill>
                <a:schemeClr val="tx2"/>
              </a:solidFill>
              <a:effectLst/>
              <a:latin typeface="+mn-lt"/>
              <a:ea typeface="+mn-ea"/>
              <a:cs typeface="+mn-cs"/>
            </a:endParaRPr>
          </a:p>
          <a:p>
            <a:r>
              <a:rPr lang="en-US" sz="1600" kern="1200" dirty="0" smtClean="0">
                <a:solidFill>
                  <a:schemeClr val="tx2"/>
                </a:solidFill>
                <a:effectLst/>
                <a:latin typeface="+mn-lt"/>
                <a:ea typeface="+mn-ea"/>
                <a:cs typeface="+mn-cs"/>
              </a:rPr>
              <a:t>After login Successful</a:t>
            </a:r>
            <a:r>
              <a:rPr lang="th-TH" sz="1600" kern="1200" dirty="0" smtClean="0">
                <a:solidFill>
                  <a:schemeClr val="tx2"/>
                </a:solidFill>
                <a:effectLst/>
                <a:latin typeface="+mn-lt"/>
                <a:ea typeface="+mn-ea"/>
                <a:cs typeface="+mn-cs"/>
              </a:rPr>
              <a:t>. </a:t>
            </a:r>
            <a:r>
              <a:rPr lang="en-US" sz="1600" kern="1200" dirty="0" smtClean="0">
                <a:solidFill>
                  <a:schemeClr val="tx2"/>
                </a:solidFill>
                <a:effectLst/>
                <a:latin typeface="+mn-lt"/>
                <a:ea typeface="+mn-ea"/>
                <a:cs typeface="+mn-cs"/>
              </a:rPr>
              <a:t>It will go to the Home page. Which shows </a:t>
            </a:r>
            <a:r>
              <a:rPr lang="en-US" sz="1600" kern="1200" dirty="0" err="1" smtClean="0">
                <a:solidFill>
                  <a:schemeClr val="tx2"/>
                </a:solidFill>
                <a:effectLst/>
                <a:latin typeface="+mn-lt"/>
                <a:ea typeface="+mn-ea"/>
                <a:cs typeface="+mn-cs"/>
              </a:rPr>
              <a:t>Annonce</a:t>
            </a:r>
            <a:r>
              <a:rPr lang="en-US" sz="1600" kern="1200" dirty="0" smtClean="0">
                <a:solidFill>
                  <a:schemeClr val="tx2"/>
                </a:solidFill>
                <a:effectLst/>
                <a:latin typeface="+mn-lt"/>
                <a:ea typeface="+mn-ea"/>
                <a:cs typeface="+mn-cs"/>
              </a:rPr>
              <a:t> by default.</a:t>
            </a:r>
          </a:p>
          <a:p>
            <a:r>
              <a:rPr lang="en-US" sz="1600" kern="1200" dirty="0" smtClean="0">
                <a:solidFill>
                  <a:schemeClr val="tx2"/>
                </a:solidFill>
                <a:effectLst/>
                <a:latin typeface="+mn-lt"/>
                <a:ea typeface="+mn-ea"/>
                <a:cs typeface="+mn-cs"/>
              </a:rPr>
              <a:t>Every page will have Home icon for return to the All </a:t>
            </a:r>
            <a:r>
              <a:rPr lang="en-US" sz="1600" kern="1200" dirty="0" err="1" smtClean="0">
                <a:solidFill>
                  <a:schemeClr val="tx2"/>
                </a:solidFill>
                <a:effectLst/>
                <a:latin typeface="+mn-lt"/>
                <a:ea typeface="+mn-ea"/>
                <a:cs typeface="+mn-cs"/>
              </a:rPr>
              <a:t>Annonce</a:t>
            </a:r>
            <a:r>
              <a:rPr lang="en-US" sz="1600" kern="1200" dirty="0" smtClean="0">
                <a:solidFill>
                  <a:schemeClr val="tx2"/>
                </a:solidFill>
                <a:effectLst/>
                <a:latin typeface="+mn-lt"/>
                <a:ea typeface="+mn-ea"/>
                <a:cs typeface="+mn-cs"/>
              </a:rPr>
              <a:t> page </a:t>
            </a:r>
          </a:p>
          <a:p>
            <a:r>
              <a:rPr lang="en-US" sz="1600" kern="1200" dirty="0" smtClean="0">
                <a:solidFill>
                  <a:schemeClr val="tx2"/>
                </a:solidFill>
                <a:effectLst/>
                <a:latin typeface="+mn-lt"/>
                <a:ea typeface="+mn-ea"/>
                <a:cs typeface="+mn-cs"/>
              </a:rPr>
              <a:t>and Notification icon for view alerts such as new Assignment, </a:t>
            </a:r>
            <a:r>
              <a:rPr lang="en-US" sz="1600" kern="1200" dirty="0" err="1" smtClean="0">
                <a:solidFill>
                  <a:schemeClr val="tx2"/>
                </a:solidFill>
                <a:effectLst/>
                <a:latin typeface="+mn-lt"/>
                <a:ea typeface="+mn-ea"/>
                <a:cs typeface="+mn-cs"/>
              </a:rPr>
              <a:t>Annouce</a:t>
            </a:r>
            <a:r>
              <a:rPr lang="en-US" sz="1600" kern="1200" dirty="0" smtClean="0">
                <a:solidFill>
                  <a:schemeClr val="tx2"/>
                </a:solidFill>
                <a:effectLst/>
                <a:latin typeface="+mn-lt"/>
                <a:ea typeface="+mn-ea"/>
                <a:cs typeface="+mn-cs"/>
              </a:rPr>
              <a:t> and score.</a:t>
            </a:r>
          </a:p>
          <a:p>
            <a:r>
              <a:rPr lang="en-US" sz="1600" kern="1200" dirty="0" smtClean="0">
                <a:solidFill>
                  <a:schemeClr val="tx2"/>
                </a:solidFill>
                <a:effectLst/>
                <a:latin typeface="+mn-lt"/>
                <a:ea typeface="+mn-ea"/>
                <a:cs typeface="+mn-cs"/>
              </a:rPr>
              <a:t>In this page will show a </a:t>
            </a:r>
            <a:r>
              <a:rPr lang="en-US" sz="1600" kern="1200" dirty="0" err="1" smtClean="0">
                <a:solidFill>
                  <a:schemeClr val="tx2"/>
                </a:solidFill>
                <a:effectLst/>
                <a:latin typeface="+mn-lt"/>
                <a:ea typeface="+mn-ea"/>
                <a:cs typeface="+mn-cs"/>
              </a:rPr>
              <a:t>Annouce</a:t>
            </a:r>
            <a:r>
              <a:rPr lang="en-US" sz="1600" kern="1200" dirty="0" smtClean="0">
                <a:solidFill>
                  <a:schemeClr val="tx2"/>
                </a:solidFill>
                <a:effectLst/>
                <a:latin typeface="+mn-lt"/>
                <a:ea typeface="+mn-ea"/>
                <a:cs typeface="+mn-cs"/>
              </a:rPr>
              <a:t> of all course. The bottom of the page will have Assignment tab. </a:t>
            </a:r>
          </a:p>
          <a:p>
            <a:endParaRPr lang="en-US" sz="1600" kern="1200" dirty="0" smtClean="0">
              <a:solidFill>
                <a:schemeClr val="tx2"/>
              </a:solidFill>
              <a:effectLst/>
              <a:latin typeface="+mn-lt"/>
              <a:ea typeface="+mn-ea"/>
              <a:cs typeface="+mn-cs"/>
            </a:endParaRPr>
          </a:p>
          <a:p>
            <a:r>
              <a:rPr lang="en-US" sz="1600" kern="1200" dirty="0" smtClean="0">
                <a:solidFill>
                  <a:schemeClr val="tx2"/>
                </a:solidFill>
                <a:effectLst/>
                <a:latin typeface="+mn-lt"/>
                <a:ea typeface="+mn-ea"/>
                <a:cs typeface="+mn-cs"/>
              </a:rPr>
              <a:t>You can link to the page of the View All Assignment on this tab.</a:t>
            </a:r>
          </a:p>
          <a:p>
            <a:r>
              <a:rPr lang="en-US" sz="1600" kern="1200" dirty="0" smtClean="0">
                <a:solidFill>
                  <a:schemeClr val="tx2"/>
                </a:solidFill>
                <a:effectLst/>
                <a:latin typeface="+mn-lt"/>
                <a:ea typeface="+mn-ea"/>
                <a:cs typeface="+mn-cs"/>
              </a:rPr>
              <a:t>In View All Assignment page will show Assignment of all Course and status that the when of time to sent.</a:t>
            </a:r>
          </a:p>
          <a:p>
            <a:r>
              <a:rPr lang="en-US" sz="1600" kern="1200" dirty="0" smtClean="0">
                <a:solidFill>
                  <a:schemeClr val="tx2"/>
                </a:solidFill>
                <a:effectLst/>
                <a:latin typeface="+mn-lt"/>
                <a:ea typeface="+mn-ea"/>
                <a:cs typeface="+mn-cs"/>
              </a:rPr>
              <a:t>When you press one of the Assignment it will to show Assignment Detail page.</a:t>
            </a:r>
            <a:endParaRPr lang="en-US" dirty="0"/>
          </a:p>
        </p:txBody>
      </p:sp>
      <p:sp>
        <p:nvSpPr>
          <p:cNvPr id="4" name="Slide Number Placeholder 3"/>
          <p:cNvSpPr>
            <a:spLocks noGrp="1"/>
          </p:cNvSpPr>
          <p:nvPr>
            <p:ph type="sldNum" sz="quarter" idx="10"/>
          </p:nvPr>
        </p:nvSpPr>
        <p:spPr/>
        <p:txBody>
          <a:bodyPr/>
          <a:lstStyle/>
          <a:p>
            <a:fld id="{B8796F01-7154-41E0-B48B-A6921757531A}" type="slidenum">
              <a:rPr lang="en-US" smtClean="0"/>
              <a:pPr/>
              <a:t>20</a:t>
            </a:fld>
            <a:endParaRPr lang="en-US"/>
          </a:p>
        </p:txBody>
      </p:sp>
    </p:spTree>
    <p:extLst>
      <p:ext uri="{BB962C8B-B14F-4D97-AF65-F5344CB8AC3E}">
        <p14:creationId xmlns:p14="http://schemas.microsoft.com/office/powerpoint/2010/main" val="349080244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bwMode="auto">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672383" y="1498601"/>
            <a:ext cx="7008574" cy="3298825"/>
          </a:xfrm>
        </p:spPr>
        <p:txBody>
          <a:bodyPr>
            <a:normAutofit/>
          </a:bodyPr>
          <a:lstStyle>
            <a:lvl1pPr>
              <a:lnSpc>
                <a:spcPct val="90000"/>
              </a:lnSpc>
              <a:defRPr sz="5400" cap="none" baseline="0"/>
            </a:lvl1pPr>
          </a:lstStyle>
          <a:p>
            <a:r>
              <a:rPr lang="en-US" smtClean="0"/>
              <a:t>Click to edit Master title style</a:t>
            </a:r>
            <a:endParaRPr/>
          </a:p>
        </p:txBody>
      </p:sp>
      <p:sp>
        <p:nvSpPr>
          <p:cNvPr id="3" name="Subtitle 2"/>
          <p:cNvSpPr>
            <a:spLocks noGrp="1"/>
          </p:cNvSpPr>
          <p:nvPr>
            <p:ph type="subTitle" idx="1"/>
          </p:nvPr>
        </p:nvSpPr>
        <p:spPr>
          <a:xfrm>
            <a:off x="4672383" y="4927600"/>
            <a:ext cx="7008574" cy="1244600"/>
          </a:xfrm>
        </p:spPr>
        <p:txBody>
          <a:bodyPr>
            <a:normAutofit/>
          </a:bodyPr>
          <a:lstStyle>
            <a:lvl1pPr marL="0" indent="0" algn="l">
              <a:spcBef>
                <a:spcPts val="0"/>
              </a:spcBef>
              <a:buNone/>
              <a:defRPr sz="2800" b="0">
                <a:solidFill>
                  <a:schemeClr val="tx1"/>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smtClean="0"/>
              <a:t>Click to edit Master subtitle style</a:t>
            </a:r>
            <a:endParaRPr/>
          </a:p>
        </p:txBody>
      </p:sp>
    </p:spTree>
    <p:extLst>
      <p:ext uri="{BB962C8B-B14F-4D97-AF65-F5344CB8AC3E}">
        <p14:creationId xmlns:p14="http://schemas.microsoft.com/office/powerpoint/2010/main" val="3222770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591C5AD9-787D-40FA-8A4D-16A055B9AF81}" type="slidenum">
              <a:rPr/>
              <a:t>‹#›</a:t>
            </a:fld>
            <a:endParaRPr/>
          </a:p>
        </p:txBody>
      </p:sp>
    </p:spTree>
    <p:extLst>
      <p:ext uri="{BB962C8B-B14F-4D97-AF65-F5344CB8AC3E}">
        <p14:creationId xmlns:p14="http://schemas.microsoft.com/office/powerpoint/2010/main" val="1010434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852633" y="274638"/>
            <a:ext cx="1422030" cy="5897561"/>
          </a:xfrm>
        </p:spPr>
        <p:txBody>
          <a:bodyPr vert="eaVert"/>
          <a:lstStyle/>
          <a:p>
            <a:r>
              <a:rPr lang="en-US" smtClean="0"/>
              <a:t>Click to edit Master title style</a:t>
            </a:r>
            <a:endParaRPr/>
          </a:p>
        </p:txBody>
      </p:sp>
      <p:sp>
        <p:nvSpPr>
          <p:cNvPr id="3" name="Vertical Text Placeholder 2"/>
          <p:cNvSpPr>
            <a:spLocks noGrp="1"/>
          </p:cNvSpPr>
          <p:nvPr>
            <p:ph type="body" orient="vert" idx="1"/>
          </p:nvPr>
        </p:nvSpPr>
        <p:spPr>
          <a:xfrm>
            <a:off x="1117309" y="274638"/>
            <a:ext cx="8532178" cy="5897561"/>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591C5AD9-787D-40FA-8A4D-16A055B9AF81}" type="slidenum">
              <a:rPr/>
              <a:t>‹#›</a:t>
            </a:fld>
            <a:endParaRPr/>
          </a:p>
        </p:txBody>
      </p:sp>
    </p:spTree>
    <p:extLst>
      <p:ext uri="{BB962C8B-B14F-4D97-AF65-F5344CB8AC3E}">
        <p14:creationId xmlns:p14="http://schemas.microsoft.com/office/powerpoint/2010/main" val="3650715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idx="1"/>
          </p:nvPr>
        </p:nvSpPr>
        <p:spPr/>
        <p:txBody>
          <a:bodyPr/>
          <a:lstStyle>
            <a:lvl5pPr>
              <a:defRPr/>
            </a:lvl5pPr>
            <a:lvl6pPr>
              <a:defRPr/>
            </a:lvl6pPr>
            <a:lvl7pPr>
              <a:defRPr baseline="0"/>
            </a:lvl7pPr>
            <a:lvl8pPr>
              <a:defRPr baseline="0"/>
            </a:lvl8pPr>
            <a:lvl9pPr>
              <a:defRPr baseline="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DA60BA0E-20D0-4E7C-B286-26C960A6788F}" type="slidenum">
              <a:rPr/>
              <a:t>‹#›</a:t>
            </a:fld>
            <a:endParaRPr/>
          </a:p>
        </p:txBody>
      </p:sp>
    </p:spTree>
    <p:extLst>
      <p:ext uri="{BB962C8B-B14F-4D97-AF65-F5344CB8AC3E}">
        <p14:creationId xmlns:p14="http://schemas.microsoft.com/office/powerpoint/2010/main" val="1563524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bwMode="auto">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12589" y="4445000"/>
            <a:ext cx="7008574" cy="1930400"/>
          </a:xfrm>
        </p:spPr>
        <p:txBody>
          <a:bodyPr anchor="t">
            <a:normAutofit/>
          </a:bodyPr>
          <a:lstStyle>
            <a:lvl1pPr algn="l">
              <a:defRPr sz="5400" b="0" cap="none" baseline="0"/>
            </a:lvl1pPr>
          </a:lstStyle>
          <a:p>
            <a:r>
              <a:rPr lang="en-US" smtClean="0"/>
              <a:t>Click to edit Master title style</a:t>
            </a:r>
            <a:endParaRPr/>
          </a:p>
        </p:txBody>
      </p:sp>
      <p:sp>
        <p:nvSpPr>
          <p:cNvPr id="3" name="Text Placeholder 2"/>
          <p:cNvSpPr>
            <a:spLocks noGrp="1"/>
          </p:cNvSpPr>
          <p:nvPr>
            <p:ph type="body" idx="1"/>
          </p:nvPr>
        </p:nvSpPr>
        <p:spPr>
          <a:xfrm>
            <a:off x="812589" y="3124200"/>
            <a:ext cx="7008574" cy="1296987"/>
          </a:xfrm>
        </p:spPr>
        <p:txBody>
          <a:bodyPr anchor="b">
            <a:normAutofit/>
          </a:bodyPr>
          <a:lstStyle>
            <a:lvl1pPr marL="0" indent="0">
              <a:spcBef>
                <a:spcPts val="0"/>
              </a:spcBef>
              <a:buNone/>
              <a:defRPr sz="2800">
                <a:solidFill>
                  <a:schemeClr val="tx1"/>
                </a:solidFill>
              </a:defRPr>
            </a:lvl1pPr>
            <a:lvl2pPr marL="609493" indent="0">
              <a:buNone/>
              <a:defRPr sz="2400">
                <a:solidFill>
                  <a:schemeClr val="tx1">
                    <a:tint val="75000"/>
                  </a:schemeClr>
                </a:solidFill>
              </a:defRPr>
            </a:lvl2pPr>
            <a:lvl3pPr marL="1218987" indent="0">
              <a:buNone/>
              <a:defRPr sz="2100">
                <a:solidFill>
                  <a:schemeClr val="tx1">
                    <a:tint val="75000"/>
                  </a:schemeClr>
                </a:solidFill>
              </a:defRPr>
            </a:lvl3pPr>
            <a:lvl4pPr marL="1828480" indent="0">
              <a:buNone/>
              <a:defRPr sz="1900">
                <a:solidFill>
                  <a:schemeClr val="tx1">
                    <a:tint val="75000"/>
                  </a:schemeClr>
                </a:solidFill>
              </a:defRPr>
            </a:lvl4pPr>
            <a:lvl5pPr marL="2437973" indent="0">
              <a:buNone/>
              <a:defRPr sz="1900">
                <a:solidFill>
                  <a:schemeClr val="tx1">
                    <a:tint val="75000"/>
                  </a:schemeClr>
                </a:solidFill>
              </a:defRPr>
            </a:lvl5pPr>
            <a:lvl6pPr marL="3047467" indent="0">
              <a:buNone/>
              <a:defRPr sz="1900">
                <a:solidFill>
                  <a:schemeClr val="tx1">
                    <a:tint val="75000"/>
                  </a:schemeClr>
                </a:solidFill>
              </a:defRPr>
            </a:lvl6pPr>
            <a:lvl7pPr marL="3656960" indent="0">
              <a:buNone/>
              <a:defRPr sz="1900">
                <a:solidFill>
                  <a:schemeClr val="tx1">
                    <a:tint val="75000"/>
                  </a:schemeClr>
                </a:solidFill>
              </a:defRPr>
            </a:lvl7pPr>
            <a:lvl8pPr marL="4266453" indent="0">
              <a:buNone/>
              <a:defRPr sz="1900">
                <a:solidFill>
                  <a:schemeClr val="tx1">
                    <a:tint val="75000"/>
                  </a:schemeClr>
                </a:solidFill>
              </a:defRPr>
            </a:lvl8pPr>
            <a:lvl9pPr marL="4875947" indent="0">
              <a:buNone/>
              <a:defRPr sz="1900">
                <a:solidFill>
                  <a:schemeClr val="tx1">
                    <a:tint val="75000"/>
                  </a:schemeClr>
                </a:solidFill>
              </a:defRPr>
            </a:lvl9pPr>
          </a:lstStyle>
          <a:p>
            <a:pPr lvl="0"/>
            <a:r>
              <a:rPr lang="en-US" smtClean="0"/>
              <a:t>Click to edit Master text styles</a:t>
            </a:r>
          </a:p>
        </p:txBody>
      </p:sp>
    </p:spTree>
    <p:extLst>
      <p:ext uri="{BB962C8B-B14F-4D97-AF65-F5344CB8AC3E}">
        <p14:creationId xmlns:p14="http://schemas.microsoft.com/office/powerpoint/2010/main" val="41963402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sz="half" idx="1"/>
          </p:nvPr>
        </p:nvSpPr>
        <p:spPr>
          <a:xfrm>
            <a:off x="1117309" y="1701800"/>
            <a:ext cx="4977104" cy="4470400"/>
          </a:xfrm>
        </p:spPr>
        <p:txBody>
          <a:bodyPr>
            <a:normAutofit/>
          </a:bodyPr>
          <a:lstStyle>
            <a:lvl1pPr>
              <a:defRPr sz="2400"/>
            </a:lvl1pPr>
            <a:lvl2pPr>
              <a:defRPr sz="2000"/>
            </a:lvl2pPr>
            <a:lvl3pPr>
              <a:defRPr sz="1800"/>
            </a:lvl3pPr>
            <a:lvl4pPr>
              <a:defRPr sz="1800"/>
            </a:lvl4pPr>
            <a:lvl5pPr marL="2011328">
              <a:defRPr sz="1800"/>
            </a:lvl5pPr>
            <a:lvl6pPr marL="2011328">
              <a:defRPr sz="1800"/>
            </a:lvl6pPr>
            <a:lvl7pPr marL="2011328">
              <a:defRPr sz="1800"/>
            </a:lvl7pPr>
            <a:lvl8pPr marL="2011328">
              <a:defRPr sz="1800"/>
            </a:lvl8pPr>
            <a:lvl9pPr marL="2011328">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Content Placeholder 3"/>
          <p:cNvSpPr>
            <a:spLocks noGrp="1"/>
          </p:cNvSpPr>
          <p:nvPr>
            <p:ph sz="half" idx="2"/>
          </p:nvPr>
        </p:nvSpPr>
        <p:spPr>
          <a:xfrm>
            <a:off x="6297559" y="1701800"/>
            <a:ext cx="4977104" cy="4470400"/>
          </a:xfrm>
        </p:spPr>
        <p:txBody>
          <a:bodyPr>
            <a:normAutofit/>
          </a:bodyPr>
          <a:lstStyle>
            <a:lvl1pPr>
              <a:defRPr sz="2400"/>
            </a:lvl1pPr>
            <a:lvl2pPr>
              <a:defRPr sz="2000"/>
            </a:lvl2pPr>
            <a:lvl3pPr>
              <a:defRPr sz="1800"/>
            </a:lvl3pPr>
            <a:lvl4pPr>
              <a:defRPr sz="1800"/>
            </a:lvl4pPr>
            <a:lvl5pPr marL="2011328">
              <a:defRPr sz="1800"/>
            </a:lvl5pPr>
            <a:lvl6pPr marL="2011328">
              <a:defRPr sz="1800"/>
            </a:lvl6pPr>
            <a:lvl7pPr marL="2011328">
              <a:defRPr sz="1800"/>
            </a:lvl7pPr>
            <a:lvl8pPr marL="2011328">
              <a:defRPr sz="1800"/>
            </a:lvl8pPr>
            <a:lvl9pPr marL="2011328">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Date Placeholder 4"/>
          <p:cNvSpPr>
            <a:spLocks noGrp="1"/>
          </p:cNvSpPr>
          <p:nvPr>
            <p:ph type="dt" sz="half" idx="10"/>
          </p:nvPr>
        </p:nvSpPr>
        <p:spPr/>
        <p:txBody>
          <a:bodyPr/>
          <a:lstStyle/>
          <a:p>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EB37DED6-D4C7-42EE-AB49-D2E39E64FDE4}" type="slidenum">
              <a:rPr/>
              <a:t>‹#›</a:t>
            </a:fld>
            <a:endParaRPr/>
          </a:p>
        </p:txBody>
      </p:sp>
    </p:spTree>
    <p:extLst>
      <p:ext uri="{BB962C8B-B14F-4D97-AF65-F5344CB8AC3E}">
        <p14:creationId xmlns:p14="http://schemas.microsoft.com/office/powerpoint/2010/main" val="3489339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a:p>
        </p:txBody>
      </p:sp>
      <p:sp>
        <p:nvSpPr>
          <p:cNvPr id="3" name="Text Placeholder 2"/>
          <p:cNvSpPr>
            <a:spLocks noGrp="1"/>
          </p:cNvSpPr>
          <p:nvPr>
            <p:ph type="body" idx="1"/>
          </p:nvPr>
        </p:nvSpPr>
        <p:spPr>
          <a:xfrm>
            <a:off x="1121372" y="1608836"/>
            <a:ext cx="4973041" cy="512064"/>
          </a:xfrm>
        </p:spPr>
        <p:txBody>
          <a:bodyPr anchor="b">
            <a:noAutofit/>
          </a:bodyPr>
          <a:lstStyle>
            <a:lvl1pPr marL="0" indent="0">
              <a:spcBef>
                <a:spcPts val="0"/>
              </a:spcBef>
              <a:buNone/>
              <a:defRPr sz="24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smtClean="0"/>
              <a:t>Click to edit Master text styles</a:t>
            </a:r>
          </a:p>
        </p:txBody>
      </p:sp>
      <p:sp>
        <p:nvSpPr>
          <p:cNvPr id="4" name="Content Placeholder 3"/>
          <p:cNvSpPr>
            <a:spLocks noGrp="1"/>
          </p:cNvSpPr>
          <p:nvPr>
            <p:ph sz="half" idx="2"/>
          </p:nvPr>
        </p:nvSpPr>
        <p:spPr>
          <a:xfrm>
            <a:off x="1117309" y="2209800"/>
            <a:ext cx="4977104" cy="3962400"/>
          </a:xfrm>
        </p:spPr>
        <p:txBody>
          <a:bodyPr>
            <a:normAutofit/>
          </a:bodyPr>
          <a:lstStyle>
            <a:lvl1pPr>
              <a:defRPr sz="2000"/>
            </a:lvl1pPr>
            <a:lvl2pPr>
              <a:defRPr sz="1800"/>
            </a:lvl2pPr>
            <a:lvl3pPr>
              <a:defRPr sz="1800"/>
            </a:lvl3pPr>
            <a:lvl4pPr>
              <a:defRPr sz="1800"/>
            </a:lvl4pPr>
            <a:lvl5pPr marL="2011328">
              <a:defRPr sz="1800"/>
            </a:lvl5pPr>
            <a:lvl6pPr marL="2011328">
              <a:defRPr sz="1800"/>
            </a:lvl6pPr>
            <a:lvl7pPr marL="2011328">
              <a:defRPr sz="1800"/>
            </a:lvl7pPr>
            <a:lvl8pPr marL="2011328">
              <a:defRPr sz="1800"/>
            </a:lvl8pPr>
            <a:lvl9pPr marL="2011328">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Text Placeholder 4"/>
          <p:cNvSpPr>
            <a:spLocks noGrp="1"/>
          </p:cNvSpPr>
          <p:nvPr>
            <p:ph type="body" sz="quarter" idx="3"/>
          </p:nvPr>
        </p:nvSpPr>
        <p:spPr>
          <a:xfrm>
            <a:off x="6301622" y="1608836"/>
            <a:ext cx="4973041" cy="512064"/>
          </a:xfrm>
        </p:spPr>
        <p:txBody>
          <a:bodyPr anchor="b">
            <a:noAutofit/>
          </a:bodyPr>
          <a:lstStyle>
            <a:lvl1pPr marL="0" indent="0">
              <a:spcBef>
                <a:spcPts val="0"/>
              </a:spcBef>
              <a:buNone/>
              <a:defRPr sz="24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smtClean="0"/>
              <a:t>Click to edit Master text styles</a:t>
            </a:r>
          </a:p>
        </p:txBody>
      </p:sp>
      <p:sp>
        <p:nvSpPr>
          <p:cNvPr id="6" name="Content Placeholder 5"/>
          <p:cNvSpPr>
            <a:spLocks noGrp="1"/>
          </p:cNvSpPr>
          <p:nvPr>
            <p:ph sz="quarter" idx="4"/>
          </p:nvPr>
        </p:nvSpPr>
        <p:spPr>
          <a:xfrm>
            <a:off x="6297559" y="2209800"/>
            <a:ext cx="4977104" cy="3962400"/>
          </a:xfrm>
        </p:spPr>
        <p:txBody>
          <a:bodyPr>
            <a:normAutofit/>
          </a:bodyPr>
          <a:lstStyle>
            <a:lvl1pPr>
              <a:defRPr sz="2000"/>
            </a:lvl1pPr>
            <a:lvl2pPr>
              <a:defRPr sz="1800"/>
            </a:lvl2pPr>
            <a:lvl3pPr>
              <a:defRPr sz="1800"/>
            </a:lvl3pPr>
            <a:lvl4pPr>
              <a:defRPr sz="1800"/>
            </a:lvl4pPr>
            <a:lvl5pPr marL="2011328">
              <a:defRPr sz="1800"/>
            </a:lvl5pPr>
            <a:lvl6pPr marL="2011328">
              <a:defRPr sz="1800"/>
            </a:lvl6pPr>
            <a:lvl7pPr marL="2011328">
              <a:defRPr sz="1800"/>
            </a:lvl7pPr>
            <a:lvl8pPr marL="2011328">
              <a:defRPr sz="1800"/>
            </a:lvl8pPr>
            <a:lvl9pPr marL="2011328">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7" name="Date Placeholder 6"/>
          <p:cNvSpPr>
            <a:spLocks noGrp="1"/>
          </p:cNvSpPr>
          <p:nvPr>
            <p:ph type="dt" sz="half" idx="10"/>
          </p:nvPr>
        </p:nvSpPr>
        <p:spPr/>
        <p:txBody>
          <a:bodyPr/>
          <a:lstStyle/>
          <a:p>
            <a:endParaRPr/>
          </a:p>
        </p:txBody>
      </p:sp>
      <p:sp>
        <p:nvSpPr>
          <p:cNvPr id="8" name="Footer Placeholder 7"/>
          <p:cNvSpPr>
            <a:spLocks noGrp="1"/>
          </p:cNvSpPr>
          <p:nvPr>
            <p:ph type="ftr" sz="quarter" idx="11"/>
          </p:nvPr>
        </p:nvSpPr>
        <p:spPr/>
        <p:txBody>
          <a:bodyPr/>
          <a:lstStyle/>
          <a:p>
            <a:endParaRPr/>
          </a:p>
        </p:txBody>
      </p:sp>
      <p:sp>
        <p:nvSpPr>
          <p:cNvPr id="9" name="Slide Number Placeholder 8"/>
          <p:cNvSpPr>
            <a:spLocks noGrp="1"/>
          </p:cNvSpPr>
          <p:nvPr>
            <p:ph type="sldNum" sz="quarter" idx="12"/>
          </p:nvPr>
        </p:nvSpPr>
        <p:spPr/>
        <p:txBody>
          <a:bodyPr/>
          <a:lstStyle/>
          <a:p>
            <a:fld id="{EB37DED6-D4C7-42EE-AB49-D2E39E64FDE4}" type="slidenum">
              <a:rPr/>
              <a:t>‹#›</a:t>
            </a:fld>
            <a:endParaRPr/>
          </a:p>
        </p:txBody>
      </p:sp>
    </p:spTree>
    <p:extLst>
      <p:ext uri="{BB962C8B-B14F-4D97-AF65-F5344CB8AC3E}">
        <p14:creationId xmlns:p14="http://schemas.microsoft.com/office/powerpoint/2010/main" val="355283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Date Placeholder 2"/>
          <p:cNvSpPr>
            <a:spLocks noGrp="1"/>
          </p:cNvSpPr>
          <p:nvPr>
            <p:ph type="dt" sz="half" idx="10"/>
          </p:nvPr>
        </p:nvSpPr>
        <p:spPr/>
        <p:txBody>
          <a:bodyPr/>
          <a:lstStyle/>
          <a:p>
            <a:endParaRPr/>
          </a:p>
        </p:txBody>
      </p:sp>
      <p:sp>
        <p:nvSpPr>
          <p:cNvPr id="4" name="Footer Placeholder 3"/>
          <p:cNvSpPr>
            <a:spLocks noGrp="1"/>
          </p:cNvSpPr>
          <p:nvPr>
            <p:ph type="ftr" sz="quarter" idx="11"/>
          </p:nvPr>
        </p:nvSpPr>
        <p:spPr/>
        <p:txBody>
          <a:bodyPr/>
          <a:lstStyle/>
          <a:p>
            <a:endParaRPr/>
          </a:p>
        </p:txBody>
      </p:sp>
      <p:sp>
        <p:nvSpPr>
          <p:cNvPr id="5" name="Slide Number Placeholder 4"/>
          <p:cNvSpPr>
            <a:spLocks noGrp="1"/>
          </p:cNvSpPr>
          <p:nvPr>
            <p:ph type="sldNum" sz="quarter" idx="12"/>
          </p:nvPr>
        </p:nvSpPr>
        <p:spPr/>
        <p:txBody>
          <a:bodyPr/>
          <a:lstStyle/>
          <a:p>
            <a:fld id="{EB37DED6-D4C7-42EE-AB49-D2E39E64FDE4}" type="slidenum">
              <a:rPr/>
              <a:t>‹#›</a:t>
            </a:fld>
            <a:endParaRPr/>
          </a:p>
        </p:txBody>
      </p:sp>
    </p:spTree>
    <p:extLst>
      <p:ext uri="{BB962C8B-B14F-4D97-AF65-F5344CB8AC3E}">
        <p14:creationId xmlns:p14="http://schemas.microsoft.com/office/powerpoint/2010/main" val="35167638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a:p>
        </p:txBody>
      </p:sp>
      <p:sp>
        <p:nvSpPr>
          <p:cNvPr id="3" name="Footer Placeholder 2"/>
          <p:cNvSpPr>
            <a:spLocks noGrp="1"/>
          </p:cNvSpPr>
          <p:nvPr>
            <p:ph type="ftr" sz="quarter" idx="11"/>
          </p:nvPr>
        </p:nvSpPr>
        <p:spPr/>
        <p:txBody>
          <a:bodyPr/>
          <a:lstStyle/>
          <a:p>
            <a:endParaRPr/>
          </a:p>
        </p:txBody>
      </p:sp>
      <p:sp>
        <p:nvSpPr>
          <p:cNvPr id="4" name="Slide Number Placeholder 3"/>
          <p:cNvSpPr>
            <a:spLocks noGrp="1"/>
          </p:cNvSpPr>
          <p:nvPr>
            <p:ph type="sldNum" sz="quarter" idx="12"/>
          </p:nvPr>
        </p:nvSpPr>
        <p:spPr/>
        <p:txBody>
          <a:bodyPr/>
          <a:lstStyle/>
          <a:p>
            <a:fld id="{EB37DED6-D4C7-42EE-AB49-D2E39E64FDE4}" type="slidenum">
              <a:rPr/>
              <a:t>‹#›</a:t>
            </a:fld>
            <a:endParaRPr/>
          </a:p>
        </p:txBody>
      </p:sp>
    </p:spTree>
    <p:extLst>
      <p:ext uri="{BB962C8B-B14F-4D97-AF65-F5344CB8AC3E}">
        <p14:creationId xmlns:p14="http://schemas.microsoft.com/office/powerpoint/2010/main" val="2068731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3961368" y="0"/>
            <a:ext cx="7922736" cy="6858000"/>
          </a:xfrm>
          <a:prstGeom prst="rect">
            <a:avLst/>
          </a:prstGeom>
          <a:gradFill flip="none" rotWithShape="1">
            <a:gsLst>
              <a:gs pos="0">
                <a:schemeClr val="bg1">
                  <a:alpha val="0"/>
                </a:schemeClr>
              </a:gs>
              <a:gs pos="100000">
                <a:schemeClr val="bg1">
                  <a:alpha val="55000"/>
                </a:schemeClr>
              </a:gs>
            </a:gsLst>
            <a:lin ang="7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2" name="Title 1"/>
          <p:cNvSpPr>
            <a:spLocks noGrp="1"/>
          </p:cNvSpPr>
          <p:nvPr>
            <p:ph type="title"/>
          </p:nvPr>
        </p:nvSpPr>
        <p:spPr>
          <a:xfrm>
            <a:off x="304721" y="1701800"/>
            <a:ext cx="3351927" cy="2844800"/>
          </a:xfrm>
        </p:spPr>
        <p:txBody>
          <a:bodyPr anchor="b">
            <a:normAutofit/>
          </a:bodyPr>
          <a:lstStyle>
            <a:lvl1pPr algn="l">
              <a:defRPr sz="2000" b="1"/>
            </a:lvl1pPr>
          </a:lstStyle>
          <a:p>
            <a:r>
              <a:rPr lang="en-US" smtClean="0"/>
              <a:t>Click to edit Master title style</a:t>
            </a:r>
            <a:endParaRPr/>
          </a:p>
        </p:txBody>
      </p:sp>
      <p:sp>
        <p:nvSpPr>
          <p:cNvPr id="3" name="Content Placeholder 2"/>
          <p:cNvSpPr>
            <a:spLocks noGrp="1"/>
          </p:cNvSpPr>
          <p:nvPr>
            <p:ph idx="1"/>
          </p:nvPr>
        </p:nvSpPr>
        <p:spPr>
          <a:xfrm>
            <a:off x="4469236" y="482600"/>
            <a:ext cx="6805427" cy="5892800"/>
          </a:xfrm>
        </p:spPr>
        <p:txBody>
          <a:bodyPr>
            <a:normAutofit/>
          </a:bodyPr>
          <a:lstStyle>
            <a:lvl1pPr>
              <a:defRPr sz="24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Text Placeholder 3"/>
          <p:cNvSpPr>
            <a:spLocks noGrp="1"/>
          </p:cNvSpPr>
          <p:nvPr>
            <p:ph type="body" sz="half" idx="2"/>
          </p:nvPr>
        </p:nvSpPr>
        <p:spPr>
          <a:xfrm>
            <a:off x="304721" y="4648200"/>
            <a:ext cx="3351927" cy="1727200"/>
          </a:xfrm>
        </p:spPr>
        <p:txBody>
          <a:bodyPr>
            <a:normAutofit/>
          </a:bodyPr>
          <a:lstStyle>
            <a:lvl1pPr marL="0" indent="0">
              <a:spcBef>
                <a:spcPts val="1200"/>
              </a:spcBef>
              <a:buNone/>
              <a:defRPr sz="16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2DFBB78A-01B4-41F2-96B0-677A4A282832}" type="slidenum">
              <a:rPr/>
              <a:t>‹#›</a:t>
            </a:fld>
            <a:endParaRPr/>
          </a:p>
        </p:txBody>
      </p:sp>
    </p:spTree>
    <p:extLst>
      <p:ext uri="{BB962C8B-B14F-4D97-AF65-F5344CB8AC3E}">
        <p14:creationId xmlns:p14="http://schemas.microsoft.com/office/powerpoint/2010/main" val="1968072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2082258" y="0"/>
            <a:ext cx="8024310" cy="6858000"/>
          </a:xfrm>
          <a:prstGeom prst="rect">
            <a:avLst/>
          </a:prstGeom>
          <a:gradFill flip="none" rotWithShape="1">
            <a:gsLst>
              <a:gs pos="0">
                <a:schemeClr val="bg1">
                  <a:alpha val="0"/>
                </a:schemeClr>
              </a:gs>
              <a:gs pos="100000">
                <a:schemeClr val="bg1">
                  <a:alpha val="55000"/>
                </a:schemeClr>
              </a:gs>
            </a:gsLst>
            <a:lin ang="7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2" name="Title 1"/>
          <p:cNvSpPr>
            <a:spLocks noGrp="1"/>
          </p:cNvSpPr>
          <p:nvPr>
            <p:ph type="title"/>
          </p:nvPr>
        </p:nvSpPr>
        <p:spPr>
          <a:xfrm>
            <a:off x="2437765" y="4800600"/>
            <a:ext cx="7313295" cy="762000"/>
          </a:xfrm>
        </p:spPr>
        <p:txBody>
          <a:bodyPr anchor="b">
            <a:normAutofit/>
          </a:bodyPr>
          <a:lstStyle>
            <a:lvl1pPr algn="l">
              <a:defRPr sz="2000" b="1"/>
            </a:lvl1pPr>
          </a:lstStyle>
          <a:p>
            <a:r>
              <a:rPr lang="en-US" smtClean="0"/>
              <a:t>Click to edit Master title style</a:t>
            </a:r>
            <a:endParaRPr/>
          </a:p>
        </p:txBody>
      </p:sp>
      <p:sp>
        <p:nvSpPr>
          <p:cNvPr id="3" name="Picture Placeholder 2"/>
          <p:cNvSpPr>
            <a:spLocks noGrp="1"/>
          </p:cNvSpPr>
          <p:nvPr>
            <p:ph type="pic" idx="1"/>
          </p:nvPr>
        </p:nvSpPr>
        <p:spPr>
          <a:xfrm>
            <a:off x="2437765" y="279401"/>
            <a:ext cx="7313295" cy="4448175"/>
          </a:xfrm>
        </p:spPr>
        <p:txBody>
          <a:bodyPr>
            <a:normAutofit/>
          </a:bodyPr>
          <a:lstStyle>
            <a:lvl1pPr marL="0" indent="0">
              <a:buNone/>
              <a:defRPr sz="2800"/>
            </a:lvl1pPr>
            <a:lvl2pPr marL="609493" indent="0">
              <a:buNone/>
              <a:defRPr sz="3700"/>
            </a:lvl2pPr>
            <a:lvl3pPr marL="1218987" indent="0">
              <a:buNone/>
              <a:defRPr sz="3200"/>
            </a:lvl3pPr>
            <a:lvl4pPr marL="1828480" indent="0">
              <a:buNone/>
              <a:defRPr sz="2700"/>
            </a:lvl4pPr>
            <a:lvl5pPr marL="2437973" indent="0">
              <a:buNone/>
              <a:defRPr sz="2700"/>
            </a:lvl5pPr>
            <a:lvl6pPr marL="3047467" indent="0">
              <a:buNone/>
              <a:defRPr sz="2700"/>
            </a:lvl6pPr>
            <a:lvl7pPr marL="3656960" indent="0">
              <a:buNone/>
              <a:defRPr sz="2700"/>
            </a:lvl7pPr>
            <a:lvl8pPr marL="4266453" indent="0">
              <a:buNone/>
              <a:defRPr sz="2700"/>
            </a:lvl8pPr>
            <a:lvl9pPr marL="4875947" indent="0">
              <a:buNone/>
              <a:defRPr sz="2700"/>
            </a:lvl9pPr>
          </a:lstStyle>
          <a:p>
            <a:r>
              <a:rPr lang="en-US" smtClean="0"/>
              <a:t>Click icon to add picture</a:t>
            </a:r>
            <a:endParaRPr/>
          </a:p>
        </p:txBody>
      </p:sp>
      <p:sp>
        <p:nvSpPr>
          <p:cNvPr id="4" name="Text Placeholder 3"/>
          <p:cNvSpPr>
            <a:spLocks noGrp="1"/>
          </p:cNvSpPr>
          <p:nvPr>
            <p:ph type="body" sz="half" idx="2"/>
          </p:nvPr>
        </p:nvSpPr>
        <p:spPr>
          <a:xfrm>
            <a:off x="2437765" y="5562600"/>
            <a:ext cx="7313295" cy="812800"/>
          </a:xfrm>
        </p:spPr>
        <p:txBody>
          <a:bodyPr>
            <a:normAutofit/>
          </a:bodyPr>
          <a:lstStyle>
            <a:lvl1pPr marL="0" indent="0">
              <a:spcBef>
                <a:spcPts val="0"/>
              </a:spcBef>
              <a:buNone/>
              <a:defRPr sz="16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2DFBB78A-01B4-41F2-96B0-677A4A282832}" type="slidenum">
              <a:rPr/>
              <a:t>‹#›</a:t>
            </a:fld>
            <a:endParaRPr/>
          </a:p>
        </p:txBody>
      </p:sp>
    </p:spTree>
    <p:extLst>
      <p:ext uri="{BB962C8B-B14F-4D97-AF65-F5344CB8AC3E}">
        <p14:creationId xmlns:p14="http://schemas.microsoft.com/office/powerpoint/2010/main" val="1221337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9" name="Rectangle 8"/>
          <p:cNvSpPr/>
          <p:nvPr/>
        </p:nvSpPr>
        <p:spPr>
          <a:xfrm>
            <a:off x="304721" y="0"/>
            <a:ext cx="11579384" cy="6858000"/>
          </a:xfrm>
          <a:prstGeom prst="rect">
            <a:avLst/>
          </a:prstGeom>
          <a:gradFill flip="none" rotWithShape="1">
            <a:gsLst>
              <a:gs pos="0">
                <a:schemeClr val="bg1">
                  <a:alpha val="0"/>
                </a:schemeClr>
              </a:gs>
              <a:gs pos="100000">
                <a:schemeClr val="bg1">
                  <a:alpha val="55000"/>
                </a:schemeClr>
              </a:gs>
            </a:gsLst>
            <a:lin ang="7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2" name="Title Placeholder 1"/>
          <p:cNvSpPr>
            <a:spLocks noGrp="1"/>
          </p:cNvSpPr>
          <p:nvPr>
            <p:ph type="title"/>
          </p:nvPr>
        </p:nvSpPr>
        <p:spPr>
          <a:xfrm>
            <a:off x="1117309" y="76200"/>
            <a:ext cx="10157354" cy="1397000"/>
          </a:xfrm>
          <a:prstGeom prst="rect">
            <a:avLst/>
          </a:prstGeom>
        </p:spPr>
        <p:txBody>
          <a:bodyPr vert="horz" lIns="121899" tIns="60949" rIns="121899" bIns="60949" rtlCol="0" anchor="b">
            <a:normAutofit/>
          </a:bodyPr>
          <a:lstStyle/>
          <a:p>
            <a:r>
              <a:rPr lang="en-US" smtClean="0"/>
              <a:t>Click to edit Master title style</a:t>
            </a:r>
            <a:endParaRPr dirty="0"/>
          </a:p>
        </p:txBody>
      </p:sp>
      <p:sp>
        <p:nvSpPr>
          <p:cNvPr id="3" name="Text Placeholder 2"/>
          <p:cNvSpPr>
            <a:spLocks noGrp="1"/>
          </p:cNvSpPr>
          <p:nvPr>
            <p:ph type="body" idx="1"/>
          </p:nvPr>
        </p:nvSpPr>
        <p:spPr>
          <a:xfrm>
            <a:off x="1117309" y="1701800"/>
            <a:ext cx="10157354" cy="4470400"/>
          </a:xfrm>
          <a:prstGeom prst="rect">
            <a:avLst/>
          </a:prstGeom>
        </p:spPr>
        <p:txBody>
          <a:bodyPr vert="horz" lIns="121899" tIns="60949" rIns="121899" bIns="60949"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2"/>
          </p:nvPr>
        </p:nvSpPr>
        <p:spPr>
          <a:xfrm>
            <a:off x="1117309" y="6400801"/>
            <a:ext cx="2742486" cy="320675"/>
          </a:xfrm>
          <a:prstGeom prst="rect">
            <a:avLst/>
          </a:prstGeom>
        </p:spPr>
        <p:txBody>
          <a:bodyPr vert="horz" lIns="121899" tIns="60949" rIns="121899" bIns="60949" rtlCol="0" anchor="b"/>
          <a:lstStyle>
            <a:lvl1pPr algn="l">
              <a:defRPr sz="1200">
                <a:solidFill>
                  <a:schemeClr val="tx2">
                    <a:lumMod val="50000"/>
                    <a:lumOff val="50000"/>
                  </a:schemeClr>
                </a:solidFill>
              </a:defRPr>
            </a:lvl1pPr>
          </a:lstStyle>
          <a:p>
            <a:endParaRPr/>
          </a:p>
        </p:txBody>
      </p:sp>
      <p:sp>
        <p:nvSpPr>
          <p:cNvPr id="5" name="Footer Placeholder 4"/>
          <p:cNvSpPr>
            <a:spLocks noGrp="1"/>
          </p:cNvSpPr>
          <p:nvPr>
            <p:ph type="ftr" sz="quarter" idx="3"/>
          </p:nvPr>
        </p:nvSpPr>
        <p:spPr>
          <a:xfrm>
            <a:off x="3907842" y="6400801"/>
            <a:ext cx="6216301" cy="320675"/>
          </a:xfrm>
          <a:prstGeom prst="rect">
            <a:avLst/>
          </a:prstGeom>
        </p:spPr>
        <p:txBody>
          <a:bodyPr vert="horz" lIns="121899" tIns="60949" rIns="121899" bIns="60949" rtlCol="0" anchor="b"/>
          <a:lstStyle>
            <a:lvl1pPr algn="ctr">
              <a:defRPr sz="1200">
                <a:solidFill>
                  <a:schemeClr val="tx2">
                    <a:lumMod val="50000"/>
                    <a:lumOff val="50000"/>
                  </a:schemeClr>
                </a:solidFill>
              </a:defRPr>
            </a:lvl1pPr>
          </a:lstStyle>
          <a:p>
            <a:endParaRPr/>
          </a:p>
        </p:txBody>
      </p:sp>
      <p:sp>
        <p:nvSpPr>
          <p:cNvPr id="6" name="Slide Number Placeholder 5"/>
          <p:cNvSpPr>
            <a:spLocks noGrp="1"/>
          </p:cNvSpPr>
          <p:nvPr>
            <p:ph type="sldNum" sz="quarter" idx="4"/>
          </p:nvPr>
        </p:nvSpPr>
        <p:spPr>
          <a:xfrm>
            <a:off x="10167146" y="6400801"/>
            <a:ext cx="1107518" cy="320675"/>
          </a:xfrm>
          <a:prstGeom prst="rect">
            <a:avLst/>
          </a:prstGeom>
        </p:spPr>
        <p:txBody>
          <a:bodyPr vert="horz" lIns="121899" tIns="60949" rIns="121899" bIns="60949" rtlCol="0" anchor="b"/>
          <a:lstStyle>
            <a:lvl1pPr algn="r">
              <a:defRPr sz="1200">
                <a:solidFill>
                  <a:schemeClr val="tx2">
                    <a:lumMod val="50000"/>
                    <a:lumOff val="50000"/>
                  </a:schemeClr>
                </a:solidFill>
              </a:defRPr>
            </a:lvl1pPr>
          </a:lstStyle>
          <a:p>
            <a:fld id="{EB37DED6-D4C7-42EE-AB49-D2E39E64FDE4}" type="slidenum">
              <a:rPr/>
              <a:pPr/>
              <a:t>‹#›</a:t>
            </a:fld>
            <a:endParaRPr/>
          </a:p>
        </p:txBody>
      </p:sp>
    </p:spTree>
    <p:extLst>
      <p:ext uri="{BB962C8B-B14F-4D97-AF65-F5344CB8AC3E}">
        <p14:creationId xmlns:p14="http://schemas.microsoft.com/office/powerpoint/2010/main" val="1544047913"/>
      </p:ext>
    </p:extLst>
  </p:cSld>
  <p:clrMap bg1="lt1" tx1="dk1" bg2="lt2" tx2="dk2" accent1="accent1" accent2="accent2" accent3="accent3" accent4="accent4" accent5="accent5" accent6="accent6" hlink="hlink" folHlink="folHlink"/>
  <p:sldLayoutIdLst>
    <p:sldLayoutId id="2147483661" r:id="rId1"/>
    <p:sldLayoutId id="2147483679" r:id="rId2"/>
    <p:sldLayoutId id="2147483663" r:id="rId3"/>
    <p:sldLayoutId id="2147483664" r:id="rId4"/>
    <p:sldLayoutId id="2147483665" r:id="rId5"/>
    <p:sldLayoutId id="2147483666" r:id="rId6"/>
    <p:sldLayoutId id="2147483667" r:id="rId7"/>
    <p:sldLayoutId id="2147483675" r:id="rId8"/>
    <p:sldLayoutId id="2147483676" r:id="rId9"/>
    <p:sldLayoutId id="2147483677" r:id="rId10"/>
    <p:sldLayoutId id="2147483678"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ftr="0" dt="0"/>
  <p:txStyles>
    <p:titleStyle>
      <a:lvl1pPr algn="l" defTabSz="1218987" rtl="0" eaLnBrk="1" latinLnBrk="0" hangingPunct="1">
        <a:lnSpc>
          <a:spcPct val="85000"/>
        </a:lnSpc>
        <a:spcBef>
          <a:spcPct val="0"/>
        </a:spcBef>
        <a:buNone/>
        <a:tabLst/>
        <a:defRPr sz="4400" kern="1200" cap="none" baseline="0">
          <a:solidFill>
            <a:schemeClr val="tx1"/>
          </a:solidFill>
          <a:latin typeface="+mj-lt"/>
          <a:ea typeface="+mj-ea"/>
          <a:cs typeface="+mj-cs"/>
        </a:defRPr>
      </a:lvl1pPr>
    </p:titleStyle>
    <p:bodyStyle>
      <a:lvl1pPr marL="304747" indent="-304747" algn="l" defTabSz="1218987" rtl="0" eaLnBrk="1" latinLnBrk="0" hangingPunct="1">
        <a:lnSpc>
          <a:spcPct val="95000"/>
        </a:lnSpc>
        <a:spcBef>
          <a:spcPts val="1866"/>
        </a:spcBef>
        <a:buSzPct val="100000"/>
        <a:buFont typeface="Arial" pitchFamily="34" charset="0"/>
        <a:buChar char="•"/>
        <a:defRPr sz="2400" kern="1200">
          <a:solidFill>
            <a:schemeClr val="tx1"/>
          </a:solidFill>
          <a:latin typeface="+mn-lt"/>
          <a:ea typeface="+mn-ea"/>
          <a:cs typeface="+mn-cs"/>
        </a:defRPr>
      </a:lvl1pPr>
      <a:lvl2pPr marL="731392" indent="-304747" algn="l" defTabSz="1218987" rtl="0" eaLnBrk="1" latinLnBrk="0" hangingPunct="1">
        <a:lnSpc>
          <a:spcPct val="95000"/>
        </a:lnSpc>
        <a:spcBef>
          <a:spcPts val="1066"/>
        </a:spcBef>
        <a:buSzPct val="100000"/>
        <a:buFont typeface="Century Gothic" pitchFamily="34" charset="0"/>
        <a:buChar char="–"/>
        <a:defRPr sz="2000" kern="1200">
          <a:solidFill>
            <a:schemeClr val="tx1"/>
          </a:solidFill>
          <a:latin typeface="+mn-lt"/>
          <a:ea typeface="+mn-ea"/>
          <a:cs typeface="+mn-cs"/>
        </a:defRPr>
      </a:lvl2pPr>
      <a:lvl3pPr marL="1158037" indent="-304747" algn="l" defTabSz="1218987" rtl="0" eaLnBrk="1" latinLnBrk="0" hangingPunct="1">
        <a:lnSpc>
          <a:spcPct val="95000"/>
        </a:lnSpc>
        <a:spcBef>
          <a:spcPts val="1066"/>
        </a:spcBef>
        <a:buSzPct val="100000"/>
        <a:buFont typeface="Century Gothic" pitchFamily="34" charset="0"/>
        <a:buChar char="–"/>
        <a:defRPr sz="1800" kern="1200">
          <a:solidFill>
            <a:schemeClr val="tx1"/>
          </a:solidFill>
          <a:latin typeface="+mn-lt"/>
          <a:ea typeface="+mn-ea"/>
          <a:cs typeface="+mn-cs"/>
        </a:defRPr>
      </a:lvl3pPr>
      <a:lvl4pPr marL="1584683" indent="-304747" algn="l" defTabSz="1218987" rtl="0" eaLnBrk="1" latinLnBrk="0" hangingPunct="1">
        <a:lnSpc>
          <a:spcPct val="95000"/>
        </a:lnSpc>
        <a:spcBef>
          <a:spcPts val="1066"/>
        </a:spcBef>
        <a:buSzPct val="100000"/>
        <a:buFont typeface="Century Gothic" pitchFamily="34" charset="0"/>
        <a:buChar char="–"/>
        <a:defRPr sz="1800" kern="1200">
          <a:solidFill>
            <a:schemeClr val="tx1"/>
          </a:solidFill>
          <a:latin typeface="+mn-lt"/>
          <a:ea typeface="+mn-ea"/>
          <a:cs typeface="+mn-cs"/>
        </a:defRPr>
      </a:lvl4pPr>
      <a:lvl5pPr marL="2011328" indent="-304747" algn="l" defTabSz="1218987" rtl="0" eaLnBrk="1" latinLnBrk="0" hangingPunct="1">
        <a:lnSpc>
          <a:spcPct val="95000"/>
        </a:lnSpc>
        <a:spcBef>
          <a:spcPts val="1066"/>
        </a:spcBef>
        <a:buSzPct val="100000"/>
        <a:buFont typeface="Century Gothic" pitchFamily="34" charset="0"/>
        <a:buChar char="–"/>
        <a:defRPr sz="1800" kern="1200">
          <a:solidFill>
            <a:schemeClr val="tx1"/>
          </a:solidFill>
          <a:latin typeface="+mn-lt"/>
          <a:ea typeface="+mn-ea"/>
          <a:cs typeface="+mn-cs"/>
        </a:defRPr>
      </a:lvl5pPr>
      <a:lvl6pPr marL="2437973" indent="-304747" algn="l" defTabSz="1218987" rtl="0" eaLnBrk="1" latinLnBrk="0" hangingPunct="1">
        <a:lnSpc>
          <a:spcPct val="95000"/>
        </a:lnSpc>
        <a:spcBef>
          <a:spcPts val="1066"/>
        </a:spcBef>
        <a:buSzPct val="90000"/>
        <a:buFont typeface="Century Gothic" pitchFamily="34" charset="0"/>
        <a:buChar char="–"/>
        <a:defRPr sz="1800" kern="1200">
          <a:solidFill>
            <a:schemeClr val="tx1"/>
          </a:solidFill>
          <a:latin typeface="+mn-lt"/>
          <a:ea typeface="+mn-ea"/>
          <a:cs typeface="+mn-cs"/>
        </a:defRPr>
      </a:lvl6pPr>
      <a:lvl7pPr marL="2864619" indent="-304747" algn="l" defTabSz="1218987" rtl="0" eaLnBrk="1" latinLnBrk="0" hangingPunct="1">
        <a:lnSpc>
          <a:spcPct val="95000"/>
        </a:lnSpc>
        <a:spcBef>
          <a:spcPts val="1066"/>
        </a:spcBef>
        <a:buSzPct val="90000"/>
        <a:buFont typeface="Century Gothic" pitchFamily="34" charset="0"/>
        <a:buChar char="–"/>
        <a:defRPr sz="1800" kern="1200">
          <a:solidFill>
            <a:schemeClr val="tx1"/>
          </a:solidFill>
          <a:latin typeface="+mn-lt"/>
          <a:ea typeface="+mn-ea"/>
          <a:cs typeface="+mn-cs"/>
        </a:defRPr>
      </a:lvl7pPr>
      <a:lvl8pPr marL="3291264" indent="-304747" algn="l" defTabSz="1218987" rtl="0" eaLnBrk="1" latinLnBrk="0" hangingPunct="1">
        <a:lnSpc>
          <a:spcPct val="95000"/>
        </a:lnSpc>
        <a:spcBef>
          <a:spcPts val="1066"/>
        </a:spcBef>
        <a:buSzPct val="90000"/>
        <a:buFont typeface="Century Gothic" pitchFamily="34" charset="0"/>
        <a:buChar char="–"/>
        <a:defRPr sz="1800" kern="1200">
          <a:solidFill>
            <a:schemeClr val="tx1"/>
          </a:solidFill>
          <a:latin typeface="+mn-lt"/>
          <a:ea typeface="+mn-ea"/>
          <a:cs typeface="+mn-cs"/>
        </a:defRPr>
      </a:lvl8pPr>
      <a:lvl9pPr marL="3778859" indent="-304747" algn="l" defTabSz="1218987" rtl="0" eaLnBrk="1" latinLnBrk="0" hangingPunct="1">
        <a:lnSpc>
          <a:spcPct val="95000"/>
        </a:lnSpc>
        <a:spcBef>
          <a:spcPts val="1066"/>
        </a:spcBef>
        <a:buSzPct val="90000"/>
        <a:buFont typeface="Century Gothic" pitchFamily="34" charset="0"/>
        <a:buChar char="–"/>
        <a:defRPr sz="1800" kern="1200">
          <a:solidFill>
            <a:schemeClr val="tx1"/>
          </a:solidFill>
          <a:latin typeface="+mn-lt"/>
          <a:ea typeface="+mn-ea"/>
          <a:cs typeface="+mn-cs"/>
        </a:defRPr>
      </a:lvl9pPr>
    </p:bodyStyle>
    <p:otherStyle>
      <a:defPPr>
        <a:defRPr/>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3839"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s://www.facebook.com/ToON29069"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10.5.5.7:8084/TheAssignment" TargetMode="Externa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2.JPG"/><Relationship Id="rId5" Type="http://schemas.openxmlformats.org/officeDocument/2006/relationships/image" Target="../media/image21.JPG"/><Relationship Id="rId4" Type="http://schemas.openxmlformats.org/officeDocument/2006/relationships/image" Target="../media/image20.JPG"/></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4.JPG"/><Relationship Id="rId4" Type="http://schemas.openxmlformats.org/officeDocument/2006/relationships/image" Target="../media/image23.JPG"/></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6.JPG"/><Relationship Id="rId4" Type="http://schemas.openxmlformats.org/officeDocument/2006/relationships/image" Target="../media/image25.JPG"/></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28.JPG"/><Relationship Id="rId4" Type="http://schemas.openxmlformats.org/officeDocument/2006/relationships/image" Target="../media/image27.JPG"/></Relationships>
</file>

<file path=ppt/slides/_rels/slide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30.JPG"/><Relationship Id="rId4" Type="http://schemas.openxmlformats.org/officeDocument/2006/relationships/image" Target="../media/image29.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760130" y="292324"/>
            <a:ext cx="6912470" cy="1785104"/>
          </a:xfrm>
          <a:prstGeom prst="rect">
            <a:avLst/>
          </a:prstGeom>
          <a:noFill/>
        </p:spPr>
        <p:txBody>
          <a:bodyPr wrap="none" rtlCol="0">
            <a:spAutoFit/>
          </a:bodyPr>
          <a:lstStyle/>
          <a:p>
            <a:r>
              <a:rPr lang="en-US" sz="11000" dirty="0">
                <a:latin typeface="TH Sarabun New" panose="020B0500040200020003" pitchFamily="34" charset="-34"/>
                <a:cs typeface="TH Sarabun New" panose="020B0500040200020003" pitchFamily="34" charset="-34"/>
              </a:rPr>
              <a:t>The Assignment</a:t>
            </a:r>
            <a:endParaRPr lang="th-TH" sz="11000" dirty="0">
              <a:latin typeface="TH Sarabun New" panose="020B0500040200020003" pitchFamily="34" charset="-34"/>
              <a:cs typeface="TH Sarabun New" panose="020B0500040200020003" pitchFamily="34" charset="-34"/>
            </a:endParaRPr>
          </a:p>
        </p:txBody>
      </p:sp>
      <p:sp>
        <p:nvSpPr>
          <p:cNvPr id="6" name="TextBox 5"/>
          <p:cNvSpPr txBox="1"/>
          <p:nvPr/>
        </p:nvSpPr>
        <p:spPr>
          <a:xfrm>
            <a:off x="4302124" y="1905000"/>
            <a:ext cx="4826962" cy="2862322"/>
          </a:xfrm>
          <a:prstGeom prst="rect">
            <a:avLst/>
          </a:prstGeom>
          <a:noFill/>
        </p:spPr>
        <p:txBody>
          <a:bodyPr wrap="none" rtlCol="0">
            <a:spAutoFit/>
          </a:bodyPr>
          <a:lstStyle/>
          <a:p>
            <a:r>
              <a:rPr lang="en-US" sz="3000" dirty="0">
                <a:latin typeface="TH Sarabun New" panose="020B0500040200020003" pitchFamily="34" charset="-34"/>
                <a:cs typeface="TH Sarabun New" panose="020B0500040200020003" pitchFamily="34" charset="-34"/>
              </a:rPr>
              <a:t>Team Member</a:t>
            </a:r>
          </a:p>
          <a:p>
            <a:r>
              <a:rPr lang="en-US" sz="3000" dirty="0">
                <a:latin typeface="TH Sarabun New" panose="020B0500040200020003" pitchFamily="34" charset="-34"/>
                <a:cs typeface="TH Sarabun New" panose="020B0500040200020003" pitchFamily="34" charset="-34"/>
              </a:rPr>
              <a:t>1. Mr. </a:t>
            </a:r>
            <a:r>
              <a:rPr lang="en-US" sz="3000" dirty="0" err="1">
                <a:latin typeface="TH Sarabun New" panose="020B0500040200020003" pitchFamily="34" charset="-34"/>
                <a:cs typeface="TH Sarabun New" panose="020B0500040200020003" pitchFamily="34" charset="-34"/>
              </a:rPr>
              <a:t>Panawut</a:t>
            </a:r>
            <a:r>
              <a:rPr lang="en-US" sz="3000" dirty="0">
                <a:latin typeface="TH Sarabun New" panose="020B0500040200020003" pitchFamily="34" charset="-34"/>
                <a:cs typeface="TH Sarabun New" panose="020B0500040200020003" pitchFamily="34" charset="-34"/>
              </a:rPr>
              <a:t> </a:t>
            </a:r>
            <a:r>
              <a:rPr lang="en-US" sz="3000" dirty="0" err="1">
                <a:latin typeface="TH Sarabun New" panose="020B0500040200020003" pitchFamily="34" charset="-34"/>
                <a:cs typeface="TH Sarabun New" panose="020B0500040200020003" pitchFamily="34" charset="-34"/>
              </a:rPr>
              <a:t>Ittitananun</a:t>
            </a:r>
            <a:r>
              <a:rPr lang="en-US" sz="3000" dirty="0">
                <a:latin typeface="TH Sarabun New" panose="020B0500040200020003" pitchFamily="34" charset="-34"/>
                <a:cs typeface="TH Sarabun New" panose="020B0500040200020003" pitchFamily="34" charset="-34"/>
              </a:rPr>
              <a:t> 54216952</a:t>
            </a:r>
          </a:p>
          <a:p>
            <a:r>
              <a:rPr lang="en-US" sz="3000" dirty="0">
                <a:latin typeface="TH Sarabun New" panose="020B0500040200020003" pitchFamily="34" charset="-34"/>
                <a:cs typeface="TH Sarabun New" panose="020B0500040200020003" pitchFamily="34" charset="-34"/>
              </a:rPr>
              <a:t>2. Mr. </a:t>
            </a:r>
            <a:r>
              <a:rPr lang="en-US" sz="3000" dirty="0" err="1">
                <a:latin typeface="TH Sarabun New" panose="020B0500040200020003" pitchFamily="34" charset="-34"/>
                <a:cs typeface="TH Sarabun New" panose="020B0500040200020003" pitchFamily="34" charset="-34"/>
              </a:rPr>
              <a:t>Nitiwit</a:t>
            </a:r>
            <a:r>
              <a:rPr lang="en-US" sz="3000" dirty="0">
                <a:latin typeface="TH Sarabun New" panose="020B0500040200020003" pitchFamily="34" charset="-34"/>
                <a:cs typeface="TH Sarabun New" panose="020B0500040200020003" pitchFamily="34" charset="-34"/>
              </a:rPr>
              <a:t> </a:t>
            </a:r>
            <a:r>
              <a:rPr lang="en-US" sz="3000" dirty="0" err="1">
                <a:latin typeface="TH Sarabun New" panose="020B0500040200020003" pitchFamily="34" charset="-34"/>
                <a:cs typeface="TH Sarabun New" panose="020B0500040200020003" pitchFamily="34" charset="-34"/>
              </a:rPr>
              <a:t>Wungwiwatna</a:t>
            </a:r>
            <a:r>
              <a:rPr lang="en-US" sz="3000" dirty="0">
                <a:latin typeface="TH Sarabun New" panose="020B0500040200020003" pitchFamily="34" charset="-34"/>
                <a:cs typeface="TH Sarabun New" panose="020B0500040200020003" pitchFamily="34" charset="-34"/>
              </a:rPr>
              <a:t> 54216937</a:t>
            </a:r>
          </a:p>
          <a:p>
            <a:r>
              <a:rPr lang="en-US" sz="3000" dirty="0">
                <a:latin typeface="TH Sarabun New" panose="020B0500040200020003" pitchFamily="34" charset="-34"/>
                <a:cs typeface="TH Sarabun New" panose="020B0500040200020003" pitchFamily="34" charset="-34"/>
              </a:rPr>
              <a:t>3. Mr. </a:t>
            </a:r>
            <a:r>
              <a:rPr lang="en-US" sz="3000" dirty="0" err="1">
                <a:latin typeface="TH Sarabun New" panose="020B0500040200020003" pitchFamily="34" charset="-34"/>
                <a:cs typeface="TH Sarabun New" panose="020B0500040200020003" pitchFamily="34" charset="-34"/>
              </a:rPr>
              <a:t>Thanakit</a:t>
            </a:r>
            <a:r>
              <a:rPr lang="en-US" sz="3000" dirty="0">
                <a:latin typeface="TH Sarabun New" panose="020B0500040200020003" pitchFamily="34" charset="-34"/>
                <a:cs typeface="TH Sarabun New" panose="020B0500040200020003" pitchFamily="34" charset="-34"/>
              </a:rPr>
              <a:t> </a:t>
            </a:r>
            <a:r>
              <a:rPr lang="en-US" sz="3000" dirty="0" err="1">
                <a:latin typeface="TH Sarabun New" panose="020B0500040200020003" pitchFamily="34" charset="-34"/>
                <a:cs typeface="TH Sarabun New" panose="020B0500040200020003" pitchFamily="34" charset="-34"/>
              </a:rPr>
              <a:t>Mahamutjinda</a:t>
            </a:r>
            <a:r>
              <a:rPr lang="en-US" sz="3000" dirty="0">
                <a:latin typeface="TH Sarabun New" panose="020B0500040200020003" pitchFamily="34" charset="-34"/>
                <a:cs typeface="TH Sarabun New" panose="020B0500040200020003" pitchFamily="34" charset="-34"/>
              </a:rPr>
              <a:t> </a:t>
            </a:r>
            <a:r>
              <a:rPr lang="th-TH" sz="3000" dirty="0">
                <a:latin typeface="TH Sarabun New" panose="020B0500040200020003" pitchFamily="34" charset="-34"/>
                <a:cs typeface="TH Sarabun New" panose="020B0500040200020003" pitchFamily="34" charset="-34"/>
              </a:rPr>
              <a:t>54216924</a:t>
            </a:r>
          </a:p>
          <a:p>
            <a:r>
              <a:rPr lang="th-TH" sz="3000" b="1" i="1" dirty="0">
                <a:latin typeface="TH Sarabun New" panose="020B0500040200020003" pitchFamily="34" charset="-34"/>
                <a:cs typeface="TH Sarabun New" panose="020B0500040200020003" pitchFamily="34" charset="-34"/>
                <a:hlinkClick r:id="rId3"/>
              </a:rPr>
              <a:t/>
            </a:r>
            <a:br>
              <a:rPr lang="th-TH" sz="3000" b="1" i="1" dirty="0">
                <a:latin typeface="TH Sarabun New" panose="020B0500040200020003" pitchFamily="34" charset="-34"/>
                <a:cs typeface="TH Sarabun New" panose="020B0500040200020003" pitchFamily="34" charset="-34"/>
                <a:hlinkClick r:id="rId3"/>
              </a:rPr>
            </a:br>
            <a:endParaRPr lang="en-US" sz="3000" dirty="0">
              <a:latin typeface="TH Sarabun New" panose="020B0500040200020003" pitchFamily="34" charset="-34"/>
              <a:cs typeface="TH Sarabun New" panose="020B0500040200020003" pitchFamily="34" charset="-34"/>
            </a:endParaRPr>
          </a:p>
        </p:txBody>
      </p:sp>
      <p:sp>
        <p:nvSpPr>
          <p:cNvPr id="8" name="TextBox 7"/>
          <p:cNvSpPr txBox="1"/>
          <p:nvPr/>
        </p:nvSpPr>
        <p:spPr>
          <a:xfrm>
            <a:off x="4302124" y="4038600"/>
            <a:ext cx="5630651" cy="1477328"/>
          </a:xfrm>
          <a:prstGeom prst="rect">
            <a:avLst/>
          </a:prstGeom>
          <a:noFill/>
        </p:spPr>
        <p:txBody>
          <a:bodyPr wrap="square" rtlCol="0">
            <a:spAutoFit/>
          </a:bodyPr>
          <a:lstStyle/>
          <a:p>
            <a:pPr algn="just"/>
            <a:r>
              <a:rPr lang="en-US" sz="3000" dirty="0">
                <a:latin typeface="TH Sarabun New" panose="020B0500040200020003" pitchFamily="34" charset="-34"/>
                <a:cs typeface="TH Sarabun New" panose="020B0500040200020003" pitchFamily="34" charset="-34"/>
              </a:rPr>
              <a:t>Advisor</a:t>
            </a:r>
          </a:p>
          <a:p>
            <a:pPr algn="just"/>
            <a:r>
              <a:rPr lang="en-US" sz="3000" dirty="0">
                <a:latin typeface="TH Sarabun New" panose="020B0500040200020003" pitchFamily="34" charset="-34"/>
                <a:cs typeface="TH Sarabun New" panose="020B0500040200020003" pitchFamily="34" charset="-34"/>
              </a:rPr>
              <a:t>1. </a:t>
            </a:r>
            <a:r>
              <a:rPr lang="en-US" sz="3000" dirty="0" err="1">
                <a:latin typeface="TH Sarabun New" panose="020B0500040200020003" pitchFamily="34" charset="-34"/>
                <a:cs typeface="TH Sarabun New" panose="020B0500040200020003" pitchFamily="34" charset="-34"/>
              </a:rPr>
              <a:t>Aj</a:t>
            </a:r>
            <a:r>
              <a:rPr lang="en-US" sz="3000" dirty="0">
                <a:latin typeface="TH Sarabun New" panose="020B0500040200020003" pitchFamily="34" charset="-34"/>
                <a:cs typeface="TH Sarabun New" panose="020B0500040200020003" pitchFamily="34" charset="-34"/>
              </a:rPr>
              <a:t>. </a:t>
            </a:r>
            <a:r>
              <a:rPr lang="en-US" sz="3000" dirty="0" err="1">
                <a:latin typeface="TH Sarabun New" panose="020B0500040200020003" pitchFamily="34" charset="-34"/>
                <a:cs typeface="TH Sarabun New" panose="020B0500040200020003" pitchFamily="34" charset="-34"/>
              </a:rPr>
              <a:t>Kittiphan</a:t>
            </a:r>
            <a:r>
              <a:rPr lang="en-US" sz="3000" dirty="0">
                <a:latin typeface="TH Sarabun New" panose="020B0500040200020003" pitchFamily="34" charset="-34"/>
                <a:cs typeface="TH Sarabun New" panose="020B0500040200020003" pitchFamily="34" charset="-34"/>
              </a:rPr>
              <a:t> </a:t>
            </a:r>
            <a:r>
              <a:rPr lang="en-US" sz="3000" dirty="0" err="1">
                <a:latin typeface="TH Sarabun New" panose="020B0500040200020003" pitchFamily="34" charset="-34"/>
                <a:cs typeface="TH Sarabun New" panose="020B0500040200020003" pitchFamily="34" charset="-34"/>
              </a:rPr>
              <a:t>Puapholthep</a:t>
            </a:r>
            <a:endParaRPr lang="en-US" sz="3000" dirty="0">
              <a:latin typeface="TH Sarabun New" panose="020B0500040200020003" pitchFamily="34" charset="-34"/>
              <a:cs typeface="TH Sarabun New" panose="020B0500040200020003" pitchFamily="34" charset="-34"/>
            </a:endParaRPr>
          </a:p>
          <a:p>
            <a:pPr algn="just"/>
            <a:r>
              <a:rPr lang="en-US" sz="3000" dirty="0">
                <a:latin typeface="TH Sarabun New" panose="020B0500040200020003" pitchFamily="34" charset="-34"/>
                <a:cs typeface="TH Sarabun New" panose="020B0500040200020003" pitchFamily="34" charset="-34"/>
              </a:rPr>
              <a:t>2. </a:t>
            </a:r>
            <a:r>
              <a:rPr lang="en-US" sz="3000" dirty="0" err="1">
                <a:latin typeface="TH Sarabun New" panose="020B0500040200020003" pitchFamily="34" charset="-34"/>
                <a:cs typeface="TH Sarabun New" panose="020B0500040200020003" pitchFamily="34" charset="-34"/>
              </a:rPr>
              <a:t>Aj</a:t>
            </a:r>
            <a:r>
              <a:rPr lang="en-US" sz="3000" dirty="0">
                <a:latin typeface="TH Sarabun New" panose="020B0500040200020003" pitchFamily="34" charset="-34"/>
                <a:cs typeface="TH Sarabun New" panose="020B0500040200020003" pitchFamily="34" charset="-34"/>
              </a:rPr>
              <a:t>. </a:t>
            </a:r>
            <a:r>
              <a:rPr lang="en-US" sz="3000" dirty="0" err="1">
                <a:latin typeface="TH Sarabun New" panose="020B0500040200020003" pitchFamily="34" charset="-34"/>
                <a:cs typeface="TH Sarabun New" panose="020B0500040200020003" pitchFamily="34" charset="-34"/>
              </a:rPr>
              <a:t>Unhawa</a:t>
            </a:r>
            <a:r>
              <a:rPr lang="en-US" sz="3000" dirty="0">
                <a:latin typeface="TH Sarabun New" panose="020B0500040200020003" pitchFamily="34" charset="-34"/>
                <a:cs typeface="TH Sarabun New" panose="020B0500040200020003" pitchFamily="34" charset="-34"/>
              </a:rPr>
              <a:t> </a:t>
            </a:r>
            <a:r>
              <a:rPr lang="en-US" sz="3000" dirty="0" err="1">
                <a:latin typeface="TH Sarabun New" panose="020B0500040200020003" pitchFamily="34" charset="-34"/>
                <a:cs typeface="TH Sarabun New" panose="020B0500040200020003" pitchFamily="34" charset="-34"/>
              </a:rPr>
              <a:t>Ninrutsirikun</a:t>
            </a:r>
            <a:endParaRPr lang="en-US" sz="3000" dirty="0">
              <a:latin typeface="TH Sarabun New" panose="020B0500040200020003" pitchFamily="34" charset="-34"/>
              <a:cs typeface="TH Sarabun New" panose="020B0500040200020003" pitchFamily="34" charset="-34"/>
            </a:endParaRPr>
          </a:p>
        </p:txBody>
      </p:sp>
      <p:sp>
        <p:nvSpPr>
          <p:cNvPr id="2" name="TextBox 1"/>
          <p:cNvSpPr txBox="1"/>
          <p:nvPr/>
        </p:nvSpPr>
        <p:spPr>
          <a:xfrm>
            <a:off x="10895012" y="32680"/>
            <a:ext cx="1167307" cy="461665"/>
          </a:xfrm>
          <a:prstGeom prst="rect">
            <a:avLst/>
          </a:prstGeom>
          <a:noFill/>
        </p:spPr>
        <p:txBody>
          <a:bodyPr wrap="none" rtlCol="0">
            <a:spAutoFit/>
          </a:bodyPr>
          <a:lstStyle/>
          <a:p>
            <a:r>
              <a:rPr lang="en-US" dirty="0" smtClean="0"/>
              <a:t>IT54-24</a:t>
            </a:r>
            <a:endParaRPr lang="en-US" dirty="0"/>
          </a:p>
        </p:txBody>
      </p:sp>
    </p:spTree>
    <p:extLst>
      <p:ext uri="{BB962C8B-B14F-4D97-AF65-F5344CB8AC3E}">
        <p14:creationId xmlns:p14="http://schemas.microsoft.com/office/powerpoint/2010/main" val="3185584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DA60BA0E-20D0-4E7C-B286-26C960A6788F}" type="slidenum">
              <a:rPr lang="th-TH" smtClean="0"/>
              <a:t>10</a:t>
            </a:fld>
            <a:endParaRPr lang="th-TH"/>
          </a:p>
        </p:txBody>
      </p:sp>
      <p:sp>
        <p:nvSpPr>
          <p:cNvPr id="3" name="Title 1"/>
          <p:cNvSpPr>
            <a:spLocks noGrp="1"/>
          </p:cNvSpPr>
          <p:nvPr>
            <p:ph type="title"/>
          </p:nvPr>
        </p:nvSpPr>
        <p:spPr>
          <a:xfrm>
            <a:off x="3895085" y="2484782"/>
            <a:ext cx="4713927" cy="1325218"/>
          </a:xfrm>
        </p:spPr>
        <p:txBody>
          <a:bodyPr>
            <a:normAutofit/>
          </a:bodyPr>
          <a:lstStyle/>
          <a:p>
            <a:r>
              <a:rPr lang="en-US" sz="6000" dirty="0"/>
              <a:t>Key </a:t>
            </a:r>
            <a:r>
              <a:rPr lang="en-US" sz="6000" dirty="0" smtClean="0"/>
              <a:t>feature</a:t>
            </a:r>
            <a:endParaRPr lang="th-TH" sz="6000" dirty="0">
              <a:latin typeface="TH Sarabun New" panose="020B0500040200020003" pitchFamily="34" charset="-34"/>
              <a:cs typeface="TH Sarabun New" panose="020B0500040200020003" pitchFamily="34" charset="-34"/>
            </a:endParaRPr>
          </a:p>
        </p:txBody>
      </p:sp>
      <p:cxnSp>
        <p:nvCxnSpPr>
          <p:cNvPr id="5" name="Straight Connector 4"/>
          <p:cNvCxnSpPr/>
          <p:nvPr/>
        </p:nvCxnSpPr>
        <p:spPr>
          <a:xfrm>
            <a:off x="6091688" y="0"/>
            <a:ext cx="0" cy="295826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6091688" y="3620878"/>
            <a:ext cx="0" cy="3237122"/>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7" name="Pentagon 6"/>
          <p:cNvSpPr/>
          <p:nvPr/>
        </p:nvSpPr>
        <p:spPr>
          <a:xfrm flipH="1">
            <a:off x="1979612" y="1116990"/>
            <a:ext cx="4112076" cy="711809"/>
          </a:xfrm>
          <a:prstGeom prst="homePlate">
            <a:avLst/>
          </a:prstGeom>
          <a:solidFill>
            <a:srgbClr val="8ABCAE">
              <a:alpha val="4705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smtClean="0">
                <a:solidFill>
                  <a:srgbClr val="374C81"/>
                </a:solidFill>
                <a:latin typeface="TH Sarabun New" panose="020B0500040200020003" pitchFamily="34" charset="-34"/>
                <a:cs typeface="TH Sarabun New" panose="020B0500040200020003" pitchFamily="34" charset="-34"/>
              </a:rPr>
              <a:t>Create assignment</a:t>
            </a:r>
            <a:endParaRPr lang="en-US" sz="2800" b="1" dirty="0">
              <a:solidFill>
                <a:srgbClr val="374C81"/>
              </a:solidFill>
              <a:latin typeface="TH Sarabun New" panose="020B0500040200020003" pitchFamily="34" charset="-34"/>
              <a:cs typeface="TH Sarabun New" panose="020B0500040200020003" pitchFamily="34" charset="-34"/>
            </a:endParaRPr>
          </a:p>
        </p:txBody>
      </p:sp>
      <p:sp>
        <p:nvSpPr>
          <p:cNvPr id="8" name="Pentagon 7"/>
          <p:cNvSpPr/>
          <p:nvPr/>
        </p:nvSpPr>
        <p:spPr>
          <a:xfrm>
            <a:off x="6104885" y="2133600"/>
            <a:ext cx="4180527" cy="604770"/>
          </a:xfrm>
          <a:prstGeom prst="homePlate">
            <a:avLst/>
          </a:prstGeom>
          <a:solidFill>
            <a:srgbClr val="8ABCAE">
              <a:alpha val="4705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b="1" dirty="0">
                <a:solidFill>
                  <a:srgbClr val="374C81"/>
                </a:solidFill>
                <a:latin typeface="TH Sarabun New" panose="020B0500040200020003" pitchFamily="34" charset="-34"/>
                <a:cs typeface="TH Sarabun New" panose="020B0500040200020003" pitchFamily="34" charset="-34"/>
              </a:rPr>
              <a:t> </a:t>
            </a:r>
            <a:r>
              <a:rPr lang="en-US" sz="2800" b="1" dirty="0" smtClean="0">
                <a:solidFill>
                  <a:srgbClr val="374C81"/>
                </a:solidFill>
                <a:latin typeface="TH Sarabun New" panose="020B0500040200020003" pitchFamily="34" charset="-34"/>
                <a:cs typeface="TH Sarabun New" panose="020B0500040200020003" pitchFamily="34" charset="-34"/>
              </a:rPr>
              <a:t>     Do and send assignment</a:t>
            </a:r>
            <a:endParaRPr lang="en-US" sz="2800" b="1" dirty="0">
              <a:solidFill>
                <a:srgbClr val="374C81"/>
              </a:solidFill>
              <a:latin typeface="TH Sarabun New" panose="020B0500040200020003" pitchFamily="34" charset="-34"/>
              <a:cs typeface="TH Sarabun New" panose="020B0500040200020003" pitchFamily="34" charset="-34"/>
            </a:endParaRPr>
          </a:p>
        </p:txBody>
      </p:sp>
      <p:sp>
        <p:nvSpPr>
          <p:cNvPr id="9" name="Pentagon 8"/>
          <p:cNvSpPr/>
          <p:nvPr/>
        </p:nvSpPr>
        <p:spPr>
          <a:xfrm flipH="1">
            <a:off x="2132012" y="4267200"/>
            <a:ext cx="3972864" cy="990600"/>
          </a:xfrm>
          <a:prstGeom prst="homePlate">
            <a:avLst/>
          </a:prstGeom>
          <a:solidFill>
            <a:srgbClr val="8ABCAE">
              <a:alpha val="4705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smtClean="0">
                <a:solidFill>
                  <a:srgbClr val="374C81"/>
                </a:solidFill>
                <a:latin typeface="TH Sarabun New" panose="020B0500040200020003" pitchFamily="34" charset="-34"/>
                <a:cs typeface="TH Sarabun New" panose="020B0500040200020003" pitchFamily="34" charset="-34"/>
              </a:rPr>
              <a:t>Check assignment</a:t>
            </a:r>
            <a:endParaRPr lang="en-US" sz="2800" b="1" dirty="0">
              <a:solidFill>
                <a:srgbClr val="374C81"/>
              </a:solidFill>
              <a:latin typeface="TH Sarabun New" panose="020B0500040200020003" pitchFamily="34" charset="-34"/>
              <a:cs typeface="TH Sarabun New" panose="020B0500040200020003" pitchFamily="34" charset="-34"/>
            </a:endParaRPr>
          </a:p>
        </p:txBody>
      </p:sp>
    </p:spTree>
    <p:extLst>
      <p:ext uri="{BB962C8B-B14F-4D97-AF65-F5344CB8AC3E}">
        <p14:creationId xmlns:p14="http://schemas.microsoft.com/office/powerpoint/2010/main" val="9249202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entagon 4"/>
          <p:cNvSpPr/>
          <p:nvPr/>
        </p:nvSpPr>
        <p:spPr>
          <a:xfrm>
            <a:off x="227012" y="381000"/>
            <a:ext cx="6781800" cy="825500"/>
          </a:xfrm>
          <a:prstGeom prst="homePlate">
            <a:avLst/>
          </a:prstGeom>
          <a:solidFill>
            <a:srgbClr val="8ABCAE">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374C81"/>
              </a:solidFill>
            </a:endParaRPr>
          </a:p>
        </p:txBody>
      </p:sp>
      <p:sp>
        <p:nvSpPr>
          <p:cNvPr id="2" name="Title 1"/>
          <p:cNvSpPr>
            <a:spLocks noGrp="1"/>
          </p:cNvSpPr>
          <p:nvPr>
            <p:ph type="title"/>
          </p:nvPr>
        </p:nvSpPr>
        <p:spPr>
          <a:xfrm>
            <a:off x="1065212" y="-152400"/>
            <a:ext cx="10157354" cy="1397000"/>
          </a:xfrm>
        </p:spPr>
        <p:txBody>
          <a:bodyPr/>
          <a:lstStyle/>
          <a:p>
            <a:r>
              <a:rPr lang="en-US" dirty="0" smtClean="0"/>
              <a:t>Create Assignment</a:t>
            </a:r>
            <a:endParaRPr lang="th-TH" dirty="0"/>
          </a:p>
        </p:txBody>
      </p:sp>
      <p:sp>
        <p:nvSpPr>
          <p:cNvPr id="4" name="Slide Number Placeholder 3"/>
          <p:cNvSpPr>
            <a:spLocks noGrp="1"/>
          </p:cNvSpPr>
          <p:nvPr>
            <p:ph type="sldNum" sz="quarter" idx="12"/>
          </p:nvPr>
        </p:nvSpPr>
        <p:spPr/>
        <p:txBody>
          <a:bodyPr/>
          <a:lstStyle/>
          <a:p>
            <a:fld id="{DA60BA0E-20D0-4E7C-B286-26C960A6788F}" type="slidenum">
              <a:rPr lang="th-TH" smtClean="0"/>
              <a:t>11</a:t>
            </a:fld>
            <a:endParaRPr lang="th-TH"/>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06685" y="1317045"/>
            <a:ext cx="6916727" cy="5540955"/>
          </a:xfrm>
          <a:prstGeom prst="rect">
            <a:avLst/>
          </a:prstGeom>
        </p:spPr>
      </p:pic>
    </p:spTree>
    <p:extLst>
      <p:ext uri="{BB962C8B-B14F-4D97-AF65-F5344CB8AC3E}">
        <p14:creationId xmlns:p14="http://schemas.microsoft.com/office/powerpoint/2010/main" val="2642942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entagon 4"/>
          <p:cNvSpPr/>
          <p:nvPr/>
        </p:nvSpPr>
        <p:spPr>
          <a:xfrm>
            <a:off x="303212" y="533400"/>
            <a:ext cx="7543800" cy="794602"/>
          </a:xfrm>
          <a:prstGeom prst="homePlate">
            <a:avLst/>
          </a:prstGeom>
          <a:solidFill>
            <a:srgbClr val="8ABCAE">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374C81"/>
              </a:solidFill>
            </a:endParaRPr>
          </a:p>
        </p:txBody>
      </p:sp>
      <p:sp>
        <p:nvSpPr>
          <p:cNvPr id="2" name="Title 1"/>
          <p:cNvSpPr>
            <a:spLocks noGrp="1"/>
          </p:cNvSpPr>
          <p:nvPr>
            <p:ph type="title"/>
          </p:nvPr>
        </p:nvSpPr>
        <p:spPr>
          <a:xfrm>
            <a:off x="1117309" y="-25400"/>
            <a:ext cx="10157354" cy="1397000"/>
          </a:xfrm>
        </p:spPr>
        <p:txBody>
          <a:bodyPr/>
          <a:lstStyle/>
          <a:p>
            <a:r>
              <a:rPr lang="en-US" dirty="0" smtClean="0"/>
              <a:t>Do / Send Assignment</a:t>
            </a:r>
            <a:endParaRPr lang="th-TH" dirty="0"/>
          </a:p>
        </p:txBody>
      </p:sp>
      <p:sp>
        <p:nvSpPr>
          <p:cNvPr id="4" name="Slide Number Placeholder 3"/>
          <p:cNvSpPr>
            <a:spLocks noGrp="1"/>
          </p:cNvSpPr>
          <p:nvPr>
            <p:ph type="sldNum" sz="quarter" idx="12"/>
          </p:nvPr>
        </p:nvSpPr>
        <p:spPr/>
        <p:txBody>
          <a:bodyPr/>
          <a:lstStyle/>
          <a:p>
            <a:fld id="{DA60BA0E-20D0-4E7C-B286-26C960A6788F}" type="slidenum">
              <a:rPr lang="th-TH" smtClean="0"/>
              <a:t>12</a:t>
            </a:fld>
            <a:endParaRPr lang="th-TH"/>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06006" y="1397001"/>
            <a:ext cx="7846006" cy="5384799"/>
          </a:xfrm>
          <a:prstGeom prst="rect">
            <a:avLst/>
          </a:prstGeom>
        </p:spPr>
      </p:pic>
    </p:spTree>
    <p:extLst>
      <p:ext uri="{BB962C8B-B14F-4D97-AF65-F5344CB8AC3E}">
        <p14:creationId xmlns:p14="http://schemas.microsoft.com/office/powerpoint/2010/main" val="1412832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entagon 4"/>
          <p:cNvSpPr/>
          <p:nvPr/>
        </p:nvSpPr>
        <p:spPr>
          <a:xfrm>
            <a:off x="303212" y="457200"/>
            <a:ext cx="7543800" cy="794602"/>
          </a:xfrm>
          <a:prstGeom prst="homePlate">
            <a:avLst/>
          </a:prstGeom>
          <a:solidFill>
            <a:srgbClr val="8ABCAE">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374C81"/>
              </a:solidFill>
            </a:endParaRPr>
          </a:p>
        </p:txBody>
      </p:sp>
      <p:sp>
        <p:nvSpPr>
          <p:cNvPr id="2" name="Title 1"/>
          <p:cNvSpPr>
            <a:spLocks noGrp="1"/>
          </p:cNvSpPr>
          <p:nvPr>
            <p:ph type="title"/>
          </p:nvPr>
        </p:nvSpPr>
        <p:spPr>
          <a:xfrm>
            <a:off x="1117309" y="-76200"/>
            <a:ext cx="10157354" cy="1397000"/>
          </a:xfrm>
        </p:spPr>
        <p:txBody>
          <a:bodyPr/>
          <a:lstStyle/>
          <a:p>
            <a:r>
              <a:rPr lang="en-US" dirty="0" smtClean="0"/>
              <a:t>Check Assignment</a:t>
            </a:r>
            <a:endParaRPr lang="th-TH" dirty="0"/>
          </a:p>
        </p:txBody>
      </p:sp>
      <p:sp>
        <p:nvSpPr>
          <p:cNvPr id="4" name="Slide Number Placeholder 3"/>
          <p:cNvSpPr>
            <a:spLocks noGrp="1"/>
          </p:cNvSpPr>
          <p:nvPr>
            <p:ph type="sldNum" sz="quarter" idx="12"/>
          </p:nvPr>
        </p:nvSpPr>
        <p:spPr/>
        <p:txBody>
          <a:bodyPr/>
          <a:lstStyle/>
          <a:p>
            <a:fld id="{DA60BA0E-20D0-4E7C-B286-26C960A6788F}" type="slidenum">
              <a:rPr lang="th-TH" smtClean="0"/>
              <a:t>13</a:t>
            </a:fld>
            <a:endParaRPr lang="th-TH"/>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08212" y="1371600"/>
            <a:ext cx="7239000" cy="5415187"/>
          </a:xfrm>
          <a:prstGeom prst="rect">
            <a:avLst/>
          </a:prstGeom>
        </p:spPr>
      </p:pic>
    </p:spTree>
    <p:extLst>
      <p:ext uri="{BB962C8B-B14F-4D97-AF65-F5344CB8AC3E}">
        <p14:creationId xmlns:p14="http://schemas.microsoft.com/office/powerpoint/2010/main" val="2218652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5022" y="0"/>
            <a:ext cx="9278780" cy="6858000"/>
          </a:xfrm>
          <a:prstGeom prst="rect">
            <a:avLst/>
          </a:prstGeom>
        </p:spPr>
      </p:pic>
      <p:sp>
        <p:nvSpPr>
          <p:cNvPr id="4" name="Slide Number Placeholder 3"/>
          <p:cNvSpPr>
            <a:spLocks noGrp="1"/>
          </p:cNvSpPr>
          <p:nvPr>
            <p:ph type="sldNum" sz="quarter" idx="12"/>
          </p:nvPr>
        </p:nvSpPr>
        <p:spPr/>
        <p:txBody>
          <a:bodyPr/>
          <a:lstStyle/>
          <a:p>
            <a:fld id="{DA60BA0E-20D0-4E7C-B286-26C960A6788F}" type="slidenum">
              <a:rPr lang="th-TH" smtClean="0"/>
              <a:t>14</a:t>
            </a:fld>
            <a:endParaRPr lang="th-TH"/>
          </a:p>
        </p:txBody>
      </p:sp>
      <p:sp>
        <p:nvSpPr>
          <p:cNvPr id="11" name="Title 1"/>
          <p:cNvSpPr>
            <a:spLocks noGrp="1"/>
          </p:cNvSpPr>
          <p:nvPr>
            <p:ph type="title"/>
          </p:nvPr>
        </p:nvSpPr>
        <p:spPr>
          <a:xfrm>
            <a:off x="684212" y="2286000"/>
            <a:ext cx="11681354" cy="1397000"/>
          </a:xfrm>
        </p:spPr>
        <p:txBody>
          <a:bodyPr/>
          <a:lstStyle/>
          <a:p>
            <a:r>
              <a:rPr lang="en-US" dirty="0" smtClean="0"/>
              <a:t>Class Diagram of Account and course</a:t>
            </a:r>
            <a:endParaRPr lang="th-TH" dirty="0"/>
          </a:p>
        </p:txBody>
      </p:sp>
    </p:spTree>
    <p:extLst>
      <p:ext uri="{BB962C8B-B14F-4D97-AF65-F5344CB8AC3E}">
        <p14:creationId xmlns:p14="http://schemas.microsoft.com/office/powerpoint/2010/main" val="30856095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xit" presetSubtype="0" fill="hold" grpId="0" nodeType="clickEffect">
                                  <p:stCondLst>
                                    <p:cond delay="0"/>
                                  </p:stCondLst>
                                  <p:childTnLst>
                                    <p:animEffect transition="out" filter="fade">
                                      <p:cBhvr>
                                        <p:cTn id="6" dur="1000"/>
                                        <p:tgtEl>
                                          <p:spTgt spid="11"/>
                                        </p:tgtEl>
                                      </p:cBhvr>
                                    </p:animEffect>
                                    <p:anim calcmode="lin" valueType="num">
                                      <p:cBhvr>
                                        <p:cTn id="7" dur="1000"/>
                                        <p:tgtEl>
                                          <p:spTgt spid="11"/>
                                        </p:tgtEl>
                                        <p:attrNameLst>
                                          <p:attrName>ppt_x</p:attrName>
                                        </p:attrNameLst>
                                      </p:cBhvr>
                                      <p:tavLst>
                                        <p:tav tm="0">
                                          <p:val>
                                            <p:strVal val="ppt_x"/>
                                          </p:val>
                                        </p:tav>
                                        <p:tav tm="100000">
                                          <p:val>
                                            <p:strVal val="ppt_x"/>
                                          </p:val>
                                        </p:tav>
                                      </p:tavLst>
                                    </p:anim>
                                    <p:anim calcmode="lin" valueType="num">
                                      <p:cBhvr>
                                        <p:cTn id="8" dur="1000"/>
                                        <p:tgtEl>
                                          <p:spTgt spid="11"/>
                                        </p:tgtEl>
                                        <p:attrNameLst>
                                          <p:attrName>ppt_y</p:attrName>
                                        </p:attrNameLst>
                                      </p:cBhvr>
                                      <p:tavLst>
                                        <p:tav tm="0">
                                          <p:val>
                                            <p:strVal val="ppt_y"/>
                                          </p:val>
                                        </p:tav>
                                        <p:tav tm="100000">
                                          <p:val>
                                            <p:strVal val="ppt_y+.1"/>
                                          </p:val>
                                        </p:tav>
                                      </p:tavLst>
                                    </p:anim>
                                    <p:set>
                                      <p:cBhvr>
                                        <p:cTn id="9" dur="1" fill="hold">
                                          <p:stCondLst>
                                            <p:cond delay="999"/>
                                          </p:stCondLst>
                                        </p:cTn>
                                        <p:tgtEl>
                                          <p:spTgt spid="11"/>
                                        </p:tgtEl>
                                        <p:attrNameLst>
                                          <p:attrName>style.visibility</p:attrName>
                                        </p:attrNameLst>
                                      </p:cBhvr>
                                      <p:to>
                                        <p:strVal val="hidden"/>
                                      </p:to>
                                    </p:se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3212" y="73412"/>
            <a:ext cx="11582400" cy="6784588"/>
          </a:xfrm>
          <a:prstGeom prst="rect">
            <a:avLst/>
          </a:prstGeom>
        </p:spPr>
      </p:pic>
      <p:sp>
        <p:nvSpPr>
          <p:cNvPr id="4" name="Slide Number Placeholder 3"/>
          <p:cNvSpPr>
            <a:spLocks noGrp="1"/>
          </p:cNvSpPr>
          <p:nvPr>
            <p:ph type="sldNum" sz="quarter" idx="12"/>
          </p:nvPr>
        </p:nvSpPr>
        <p:spPr/>
        <p:txBody>
          <a:bodyPr/>
          <a:lstStyle/>
          <a:p>
            <a:fld id="{DA60BA0E-20D0-4E7C-B286-26C960A6788F}" type="slidenum">
              <a:rPr lang="th-TH" smtClean="0"/>
              <a:t>15</a:t>
            </a:fld>
            <a:endParaRPr lang="th-TH"/>
          </a:p>
        </p:txBody>
      </p:sp>
      <p:sp>
        <p:nvSpPr>
          <p:cNvPr id="6" name="Title 1"/>
          <p:cNvSpPr>
            <a:spLocks noGrp="1"/>
          </p:cNvSpPr>
          <p:nvPr>
            <p:ph type="title"/>
          </p:nvPr>
        </p:nvSpPr>
        <p:spPr>
          <a:xfrm>
            <a:off x="2284412" y="2108201"/>
            <a:ext cx="10157354" cy="1397000"/>
          </a:xfrm>
        </p:spPr>
        <p:txBody>
          <a:bodyPr/>
          <a:lstStyle/>
          <a:p>
            <a:r>
              <a:rPr lang="en-US" dirty="0"/>
              <a:t>Class Diagram of </a:t>
            </a:r>
            <a:r>
              <a:rPr lang="en-US" dirty="0" smtClean="0"/>
              <a:t>Assignment</a:t>
            </a:r>
            <a:endParaRPr lang="th-TH" dirty="0"/>
          </a:p>
        </p:txBody>
      </p:sp>
    </p:spTree>
    <p:extLst>
      <p:ext uri="{BB962C8B-B14F-4D97-AF65-F5344CB8AC3E}">
        <p14:creationId xmlns:p14="http://schemas.microsoft.com/office/powerpoint/2010/main" val="2775228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xit" presetSubtype="0" fill="hold" grpId="0" nodeType="clickEffect">
                                  <p:stCondLst>
                                    <p:cond delay="0"/>
                                  </p:stCondLst>
                                  <p:childTnLst>
                                    <p:animEffect transition="out" filter="fade">
                                      <p:cBhvr>
                                        <p:cTn id="6" dur="1000"/>
                                        <p:tgtEl>
                                          <p:spTgt spid="6"/>
                                        </p:tgtEl>
                                      </p:cBhvr>
                                    </p:animEffect>
                                    <p:anim calcmode="lin" valueType="num">
                                      <p:cBhvr>
                                        <p:cTn id="7" dur="1000"/>
                                        <p:tgtEl>
                                          <p:spTgt spid="6"/>
                                        </p:tgtEl>
                                        <p:attrNameLst>
                                          <p:attrName>ppt_x</p:attrName>
                                        </p:attrNameLst>
                                      </p:cBhvr>
                                      <p:tavLst>
                                        <p:tav tm="0">
                                          <p:val>
                                            <p:strVal val="ppt_x"/>
                                          </p:val>
                                        </p:tav>
                                        <p:tav tm="100000">
                                          <p:val>
                                            <p:strVal val="ppt_x"/>
                                          </p:val>
                                        </p:tav>
                                      </p:tavLst>
                                    </p:anim>
                                    <p:anim calcmode="lin" valueType="num">
                                      <p:cBhvr>
                                        <p:cTn id="8" dur="1000"/>
                                        <p:tgtEl>
                                          <p:spTgt spid="6"/>
                                        </p:tgtEl>
                                        <p:attrNameLst>
                                          <p:attrName>ppt_y</p:attrName>
                                        </p:attrNameLst>
                                      </p:cBhvr>
                                      <p:tavLst>
                                        <p:tav tm="0">
                                          <p:val>
                                            <p:strVal val="ppt_y"/>
                                          </p:val>
                                        </p:tav>
                                        <p:tav tm="100000">
                                          <p:val>
                                            <p:strVal val="ppt_y+.1"/>
                                          </p:val>
                                        </p:tav>
                                      </p:tavLst>
                                    </p:anim>
                                    <p:set>
                                      <p:cBhvr>
                                        <p:cTn id="9" dur="1" fill="hold">
                                          <p:stCondLst>
                                            <p:cond delay="999"/>
                                          </p:stCondLst>
                                        </p:cTn>
                                        <p:tgtEl>
                                          <p:spTgt spid="6"/>
                                        </p:tgtEl>
                                        <p:attrNameLst>
                                          <p:attrName>style.visibility</p:attrName>
                                        </p:attrNameLst>
                                      </p:cBhvr>
                                      <p:to>
                                        <p:strVal val="hidden"/>
                                      </p:to>
                                    </p:se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8897" y="0"/>
            <a:ext cx="8811030" cy="6858000"/>
          </a:xfrm>
          <a:prstGeom prst="rect">
            <a:avLst/>
          </a:prstGeom>
        </p:spPr>
      </p:pic>
      <p:sp>
        <p:nvSpPr>
          <p:cNvPr id="4" name="Slide Number Placeholder 3"/>
          <p:cNvSpPr>
            <a:spLocks noGrp="1"/>
          </p:cNvSpPr>
          <p:nvPr>
            <p:ph type="sldNum" sz="quarter" idx="12"/>
          </p:nvPr>
        </p:nvSpPr>
        <p:spPr/>
        <p:txBody>
          <a:bodyPr/>
          <a:lstStyle/>
          <a:p>
            <a:fld id="{DA60BA0E-20D0-4E7C-B286-26C960A6788F}" type="slidenum">
              <a:rPr lang="th-TH" smtClean="0"/>
              <a:t>16</a:t>
            </a:fld>
            <a:endParaRPr lang="th-TH"/>
          </a:p>
        </p:txBody>
      </p:sp>
      <p:sp>
        <p:nvSpPr>
          <p:cNvPr id="7" name="Title 1"/>
          <p:cNvSpPr>
            <a:spLocks noGrp="1"/>
          </p:cNvSpPr>
          <p:nvPr>
            <p:ph type="title"/>
          </p:nvPr>
        </p:nvSpPr>
        <p:spPr>
          <a:xfrm>
            <a:off x="1065212" y="2286000"/>
            <a:ext cx="11963400" cy="1397000"/>
          </a:xfrm>
        </p:spPr>
        <p:txBody>
          <a:bodyPr/>
          <a:lstStyle/>
          <a:p>
            <a:r>
              <a:rPr lang="en-US" dirty="0"/>
              <a:t>Class Diagram of </a:t>
            </a:r>
            <a:r>
              <a:rPr lang="en-US" dirty="0" err="1" smtClean="0"/>
              <a:t>StudentAssignment</a:t>
            </a:r>
            <a:endParaRPr lang="th-TH" dirty="0"/>
          </a:p>
        </p:txBody>
      </p:sp>
    </p:spTree>
    <p:extLst>
      <p:ext uri="{BB962C8B-B14F-4D97-AF65-F5344CB8AC3E}">
        <p14:creationId xmlns:p14="http://schemas.microsoft.com/office/powerpoint/2010/main" val="27948976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xit" presetSubtype="0" fill="hold" grpId="0" nodeType="clickEffect">
                                  <p:stCondLst>
                                    <p:cond delay="0"/>
                                  </p:stCondLst>
                                  <p:childTnLst>
                                    <p:animEffect transition="out" filter="fade">
                                      <p:cBhvr>
                                        <p:cTn id="6" dur="1000"/>
                                        <p:tgtEl>
                                          <p:spTgt spid="7"/>
                                        </p:tgtEl>
                                      </p:cBhvr>
                                    </p:animEffect>
                                    <p:anim calcmode="lin" valueType="num">
                                      <p:cBhvr>
                                        <p:cTn id="7" dur="1000"/>
                                        <p:tgtEl>
                                          <p:spTgt spid="7"/>
                                        </p:tgtEl>
                                        <p:attrNameLst>
                                          <p:attrName>ppt_x</p:attrName>
                                        </p:attrNameLst>
                                      </p:cBhvr>
                                      <p:tavLst>
                                        <p:tav tm="0">
                                          <p:val>
                                            <p:strVal val="ppt_x"/>
                                          </p:val>
                                        </p:tav>
                                        <p:tav tm="100000">
                                          <p:val>
                                            <p:strVal val="ppt_x"/>
                                          </p:val>
                                        </p:tav>
                                      </p:tavLst>
                                    </p:anim>
                                    <p:anim calcmode="lin" valueType="num">
                                      <p:cBhvr>
                                        <p:cTn id="8" dur="1000"/>
                                        <p:tgtEl>
                                          <p:spTgt spid="7"/>
                                        </p:tgtEl>
                                        <p:attrNameLst>
                                          <p:attrName>ppt_y</p:attrName>
                                        </p:attrNameLst>
                                      </p:cBhvr>
                                      <p:tavLst>
                                        <p:tav tm="0">
                                          <p:val>
                                            <p:strVal val="ppt_y"/>
                                          </p:val>
                                        </p:tav>
                                        <p:tav tm="100000">
                                          <p:val>
                                            <p:strVal val="ppt_y+.1"/>
                                          </p:val>
                                        </p:tav>
                                      </p:tavLst>
                                    </p:anim>
                                    <p:set>
                                      <p:cBhvr>
                                        <p:cTn id="9" dur="1" fill="hold">
                                          <p:stCondLst>
                                            <p:cond delay="999"/>
                                          </p:stCondLst>
                                        </p:cTn>
                                        <p:tgtEl>
                                          <p:spTgt spid="7"/>
                                        </p:tgtEl>
                                        <p:attrNameLst>
                                          <p:attrName>style.visibility</p:attrName>
                                        </p:attrNameLst>
                                      </p:cBhvr>
                                      <p:to>
                                        <p:strVal val="hidden"/>
                                      </p:to>
                                    </p:se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DA60BA0E-20D0-4E7C-B286-26C960A6788F}" type="slidenum">
              <a:rPr lang="th-TH" smtClean="0"/>
              <a:t>17</a:t>
            </a:fld>
            <a:endParaRPr lang="th-TH"/>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2812" y="1524000"/>
            <a:ext cx="10058400" cy="3547956"/>
          </a:xfrm>
          <a:prstGeom prst="rect">
            <a:avLst/>
          </a:prstGeom>
        </p:spPr>
      </p:pic>
      <p:sp>
        <p:nvSpPr>
          <p:cNvPr id="6" name="Title 1"/>
          <p:cNvSpPr>
            <a:spLocks noGrp="1"/>
          </p:cNvSpPr>
          <p:nvPr>
            <p:ph type="title"/>
          </p:nvPr>
        </p:nvSpPr>
        <p:spPr>
          <a:xfrm>
            <a:off x="4799012" y="2209800"/>
            <a:ext cx="10157354" cy="1397000"/>
          </a:xfrm>
        </p:spPr>
        <p:txBody>
          <a:bodyPr/>
          <a:lstStyle/>
          <a:p>
            <a:r>
              <a:rPr lang="en-US" dirty="0" smtClean="0"/>
              <a:t>Others</a:t>
            </a:r>
            <a:endParaRPr lang="th-TH" dirty="0"/>
          </a:p>
        </p:txBody>
      </p:sp>
    </p:spTree>
    <p:extLst>
      <p:ext uri="{BB962C8B-B14F-4D97-AF65-F5344CB8AC3E}">
        <p14:creationId xmlns:p14="http://schemas.microsoft.com/office/powerpoint/2010/main" val="2572881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xit" presetSubtype="0" fill="hold" grpId="0" nodeType="clickEffect">
                                  <p:stCondLst>
                                    <p:cond delay="0"/>
                                  </p:stCondLst>
                                  <p:childTnLst>
                                    <p:animEffect transition="out" filter="fade">
                                      <p:cBhvr>
                                        <p:cTn id="6" dur="1000"/>
                                        <p:tgtEl>
                                          <p:spTgt spid="6"/>
                                        </p:tgtEl>
                                      </p:cBhvr>
                                    </p:animEffect>
                                    <p:anim calcmode="lin" valueType="num">
                                      <p:cBhvr>
                                        <p:cTn id="7" dur="1000"/>
                                        <p:tgtEl>
                                          <p:spTgt spid="6"/>
                                        </p:tgtEl>
                                        <p:attrNameLst>
                                          <p:attrName>ppt_x</p:attrName>
                                        </p:attrNameLst>
                                      </p:cBhvr>
                                      <p:tavLst>
                                        <p:tav tm="0">
                                          <p:val>
                                            <p:strVal val="ppt_x"/>
                                          </p:val>
                                        </p:tav>
                                        <p:tav tm="100000">
                                          <p:val>
                                            <p:strVal val="ppt_x"/>
                                          </p:val>
                                        </p:tav>
                                      </p:tavLst>
                                    </p:anim>
                                    <p:anim calcmode="lin" valueType="num">
                                      <p:cBhvr>
                                        <p:cTn id="8" dur="1000"/>
                                        <p:tgtEl>
                                          <p:spTgt spid="6"/>
                                        </p:tgtEl>
                                        <p:attrNameLst>
                                          <p:attrName>ppt_y</p:attrName>
                                        </p:attrNameLst>
                                      </p:cBhvr>
                                      <p:tavLst>
                                        <p:tav tm="0">
                                          <p:val>
                                            <p:strVal val="ppt_y"/>
                                          </p:val>
                                        </p:tav>
                                        <p:tav tm="100000">
                                          <p:val>
                                            <p:strVal val="ppt_y+.1"/>
                                          </p:val>
                                        </p:tav>
                                      </p:tavLst>
                                    </p:anim>
                                    <p:set>
                                      <p:cBhvr>
                                        <p:cTn id="9" dur="1" fill="hold">
                                          <p:stCondLst>
                                            <p:cond delay="999"/>
                                          </p:stCondLst>
                                        </p:cTn>
                                        <p:tgtEl>
                                          <p:spTgt spid="6"/>
                                        </p:tgtEl>
                                        <p:attrNameLst>
                                          <p:attrName>style.visibility</p:attrName>
                                        </p:attrNameLst>
                                      </p:cBhvr>
                                      <p:to>
                                        <p:strVal val="hidden"/>
                                      </p:to>
                                    </p:se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Pentagon 11"/>
          <p:cNvSpPr/>
          <p:nvPr/>
        </p:nvSpPr>
        <p:spPr>
          <a:xfrm>
            <a:off x="277379" y="4374090"/>
            <a:ext cx="3835833" cy="838200"/>
          </a:xfrm>
          <a:prstGeom prst="homePlat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303212" y="2667000"/>
            <a:ext cx="11582400" cy="1447800"/>
          </a:xfrm>
          <a:prstGeom prst="rect">
            <a:avLst/>
          </a:prstGeom>
          <a:solidFill>
            <a:schemeClr val="tx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p:cNvSpPr txBox="1"/>
          <p:nvPr/>
        </p:nvSpPr>
        <p:spPr>
          <a:xfrm>
            <a:off x="2804361" y="2822148"/>
            <a:ext cx="5981125" cy="1015663"/>
          </a:xfrm>
          <a:prstGeom prst="rect">
            <a:avLst/>
          </a:prstGeom>
          <a:noFill/>
        </p:spPr>
        <p:txBody>
          <a:bodyPr wrap="none" rtlCol="0">
            <a:spAutoFit/>
          </a:bodyPr>
          <a:lstStyle/>
          <a:p>
            <a:r>
              <a:rPr lang="en-US" sz="6000" dirty="0" smtClean="0">
                <a:ln w="0"/>
                <a:solidFill>
                  <a:schemeClr val="bg1"/>
                </a:solidFill>
                <a:effectLst>
                  <a:outerShdw blurRad="50800" dist="38100" dir="2700000" algn="tl" rotWithShape="0">
                    <a:prstClr val="black">
                      <a:alpha val="40000"/>
                    </a:prstClr>
                  </a:outerShdw>
                </a:effectLst>
                <a:latin typeface="TH Sarabun New" panose="020B0500040200020003" pitchFamily="34" charset="-34"/>
                <a:cs typeface="TH Sarabun New" panose="020B0500040200020003" pitchFamily="34" charset="-34"/>
              </a:rPr>
              <a:t>What in our presentation</a:t>
            </a:r>
            <a:endParaRPr lang="en-US" sz="6000" dirty="0">
              <a:ln w="0"/>
              <a:solidFill>
                <a:schemeClr val="bg1"/>
              </a:solidFill>
              <a:effectLst>
                <a:outerShdw blurRad="50800" dist="38100" dir="2700000" algn="tl" rotWithShape="0">
                  <a:prstClr val="black">
                    <a:alpha val="40000"/>
                  </a:prstClr>
                </a:outerShdw>
              </a:effectLst>
              <a:latin typeface="TH Sarabun New" panose="020B0500040200020003" pitchFamily="34" charset="-34"/>
              <a:cs typeface="TH Sarabun New" panose="020B0500040200020003" pitchFamily="34" charset="-34"/>
            </a:endParaRPr>
          </a:p>
        </p:txBody>
      </p:sp>
      <p:sp>
        <p:nvSpPr>
          <p:cNvPr id="16" name="Slide Number Placeholder 15"/>
          <p:cNvSpPr>
            <a:spLocks noGrp="1"/>
          </p:cNvSpPr>
          <p:nvPr>
            <p:ph type="sldNum" sz="quarter" idx="12"/>
          </p:nvPr>
        </p:nvSpPr>
        <p:spPr/>
        <p:txBody>
          <a:bodyPr/>
          <a:lstStyle/>
          <a:p>
            <a:fld id="{DA60BA0E-20D0-4E7C-B286-26C960A6788F}" type="slidenum">
              <a:rPr lang="en-US" smtClean="0"/>
              <a:t>18</a:t>
            </a:fld>
            <a:endParaRPr lang="en-US"/>
          </a:p>
        </p:txBody>
      </p:sp>
      <p:sp>
        <p:nvSpPr>
          <p:cNvPr id="17" name="Pentagon 16"/>
          <p:cNvSpPr/>
          <p:nvPr/>
        </p:nvSpPr>
        <p:spPr>
          <a:xfrm>
            <a:off x="303212" y="5694521"/>
            <a:ext cx="6096000" cy="838200"/>
          </a:xfrm>
          <a:prstGeom prst="homePlate">
            <a:avLst/>
          </a:prstGeom>
          <a:solidFill>
            <a:schemeClr val="bg1">
              <a:lumMod val="7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2553058" y="5867399"/>
            <a:ext cx="3541354" cy="492443"/>
          </a:xfrm>
          <a:prstGeom prst="rect">
            <a:avLst/>
          </a:prstGeom>
          <a:noFill/>
        </p:spPr>
        <p:txBody>
          <a:bodyPr wrap="none" rtlCol="0">
            <a:spAutoFit/>
          </a:bodyPr>
          <a:lstStyle/>
          <a:p>
            <a:r>
              <a:rPr lang="en-US" sz="2600" dirty="0" smtClean="0">
                <a:solidFill>
                  <a:schemeClr val="accent5"/>
                </a:solidFill>
              </a:rPr>
              <a:t>Prototype &amp; Mockup</a:t>
            </a:r>
            <a:endParaRPr lang="th-TH" sz="2600" dirty="0">
              <a:solidFill>
                <a:schemeClr val="accent5"/>
              </a:solidFill>
            </a:endParaRPr>
          </a:p>
        </p:txBody>
      </p:sp>
    </p:spTree>
    <p:extLst>
      <p:ext uri="{BB962C8B-B14F-4D97-AF65-F5344CB8AC3E}">
        <p14:creationId xmlns:p14="http://schemas.microsoft.com/office/powerpoint/2010/main" val="29670165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DA60BA0E-20D0-4E7C-B286-26C960A6788F}" type="slidenum">
              <a:rPr lang="th-TH" smtClean="0"/>
              <a:t>19</a:t>
            </a:fld>
            <a:endParaRPr lang="th-TH"/>
          </a:p>
        </p:txBody>
      </p:sp>
      <p:pic>
        <p:nvPicPr>
          <p:cNvPr id="5" name="Picture 4">
            <a:hlinkClick r:id="rId2"/>
          </p:cNvPr>
          <p:cNvPicPr>
            <a:picLocks noChangeAspect="1"/>
          </p:cNvPicPr>
          <p:nvPr/>
        </p:nvPicPr>
        <p:blipFill rotWithShape="1">
          <a:blip r:embed="rId3"/>
          <a:srcRect t="7333" b="9111"/>
          <a:stretch/>
        </p:blipFill>
        <p:spPr>
          <a:xfrm>
            <a:off x="379412" y="152400"/>
            <a:ext cx="7003917" cy="3657601"/>
          </a:xfrm>
          <a:prstGeom prst="rect">
            <a:avLst/>
          </a:prstGeom>
        </p:spPr>
      </p:pic>
      <p:pic>
        <p:nvPicPr>
          <p:cNvPr id="2" name="Picture 1">
            <a:hlinkClick r:id="rId2"/>
          </p:cNvPr>
          <p:cNvPicPr>
            <a:picLocks noChangeAspect="1"/>
          </p:cNvPicPr>
          <p:nvPr/>
        </p:nvPicPr>
        <p:blipFill rotWithShape="1">
          <a:blip r:embed="rId4"/>
          <a:srcRect t="7333" b="10000"/>
          <a:stretch/>
        </p:blipFill>
        <p:spPr>
          <a:xfrm>
            <a:off x="4875212" y="2848702"/>
            <a:ext cx="6945261" cy="3588385"/>
          </a:xfrm>
          <a:prstGeom prst="rect">
            <a:avLst/>
          </a:prstGeom>
        </p:spPr>
      </p:pic>
      <p:sp>
        <p:nvSpPr>
          <p:cNvPr id="3" name="Rectangle 2"/>
          <p:cNvSpPr/>
          <p:nvPr/>
        </p:nvSpPr>
        <p:spPr>
          <a:xfrm>
            <a:off x="7770812" y="657761"/>
            <a:ext cx="5566936" cy="1323439"/>
          </a:xfrm>
          <a:prstGeom prst="rect">
            <a:avLst/>
          </a:prstGeom>
        </p:spPr>
        <p:txBody>
          <a:bodyPr wrap="square">
            <a:spAutoFit/>
          </a:bodyPr>
          <a:lstStyle/>
          <a:p>
            <a:r>
              <a:rPr lang="en-US" sz="4000" b="1" dirty="0" smtClean="0"/>
              <a:t>Web Application</a:t>
            </a:r>
          </a:p>
          <a:p>
            <a:r>
              <a:rPr lang="en-US" sz="4000" b="1" dirty="0" smtClean="0"/>
              <a:t>Prototype</a:t>
            </a:r>
            <a:endParaRPr lang="en-US" sz="4000" b="1" dirty="0"/>
          </a:p>
        </p:txBody>
      </p:sp>
    </p:spTree>
    <p:extLst>
      <p:ext uri="{BB962C8B-B14F-4D97-AF65-F5344CB8AC3E}">
        <p14:creationId xmlns:p14="http://schemas.microsoft.com/office/powerpoint/2010/main" val="35720772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0649" y="-139664"/>
            <a:ext cx="10157354" cy="1397000"/>
          </a:xfrm>
        </p:spPr>
        <p:txBody>
          <a:bodyPr/>
          <a:lstStyle/>
          <a:p>
            <a:r>
              <a:rPr lang="en-US" dirty="0" smtClean="0"/>
              <a:t> Project Information</a:t>
            </a:r>
            <a:endParaRPr lang="th-TH" dirty="0"/>
          </a:p>
        </p:txBody>
      </p:sp>
      <p:sp>
        <p:nvSpPr>
          <p:cNvPr id="4" name="Slide Number Placeholder 3"/>
          <p:cNvSpPr>
            <a:spLocks noGrp="1"/>
          </p:cNvSpPr>
          <p:nvPr>
            <p:ph type="sldNum" sz="quarter" idx="12"/>
          </p:nvPr>
        </p:nvSpPr>
        <p:spPr/>
        <p:txBody>
          <a:bodyPr/>
          <a:lstStyle/>
          <a:p>
            <a:fld id="{DA60BA0E-20D0-4E7C-B286-26C960A6788F}" type="slidenum">
              <a:rPr lang="th-TH" smtClean="0"/>
              <a:t>2</a:t>
            </a:fld>
            <a:endParaRPr lang="th-TH"/>
          </a:p>
        </p:txBody>
      </p:sp>
      <p:sp>
        <p:nvSpPr>
          <p:cNvPr id="5" name="TextBox 4"/>
          <p:cNvSpPr txBox="1"/>
          <p:nvPr/>
        </p:nvSpPr>
        <p:spPr>
          <a:xfrm>
            <a:off x="1114676" y="5350178"/>
            <a:ext cx="1405193" cy="707886"/>
          </a:xfrm>
          <a:prstGeom prst="rect">
            <a:avLst/>
          </a:prstGeom>
          <a:noFill/>
        </p:spPr>
        <p:txBody>
          <a:bodyPr wrap="none" rtlCol="0">
            <a:spAutoFit/>
          </a:bodyPr>
          <a:lstStyle/>
          <a:p>
            <a:r>
              <a:rPr lang="en-US" sz="4000" dirty="0">
                <a:latin typeface="TH Sarabun New" panose="020B0500040200020003" pitchFamily="34" charset="-34"/>
                <a:cs typeface="TH Sarabun New" panose="020B0500040200020003" pitchFamily="34" charset="-34"/>
              </a:rPr>
              <a:t>Teacher</a:t>
            </a:r>
          </a:p>
        </p:txBody>
      </p:sp>
      <p:sp>
        <p:nvSpPr>
          <p:cNvPr id="6" name="TextBox 5"/>
          <p:cNvSpPr txBox="1"/>
          <p:nvPr/>
        </p:nvSpPr>
        <p:spPr>
          <a:xfrm>
            <a:off x="3968001" y="5365953"/>
            <a:ext cx="1407758" cy="707886"/>
          </a:xfrm>
          <a:prstGeom prst="rect">
            <a:avLst/>
          </a:prstGeom>
          <a:noFill/>
        </p:spPr>
        <p:txBody>
          <a:bodyPr wrap="none" rtlCol="0">
            <a:spAutoFit/>
          </a:bodyPr>
          <a:lstStyle/>
          <a:p>
            <a:r>
              <a:rPr lang="en-US" sz="4000" dirty="0">
                <a:latin typeface="TH Sarabun New" panose="020B0500040200020003" pitchFamily="34" charset="-34"/>
                <a:cs typeface="TH Sarabun New" panose="020B0500040200020003" pitchFamily="34" charset="-34"/>
              </a:rPr>
              <a:t>Student</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92505" y="2441060"/>
            <a:ext cx="2798596" cy="2780010"/>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4240" y="2441060"/>
            <a:ext cx="2064453" cy="2724226"/>
          </a:xfrm>
          <a:prstGeom prst="rect">
            <a:avLst/>
          </a:prstGeom>
        </p:spPr>
      </p:pic>
      <p:sp>
        <p:nvSpPr>
          <p:cNvPr id="9" name="Pentagon 8"/>
          <p:cNvSpPr/>
          <p:nvPr/>
        </p:nvSpPr>
        <p:spPr>
          <a:xfrm>
            <a:off x="7683332" y="5704121"/>
            <a:ext cx="4002133" cy="629501"/>
          </a:xfrm>
          <a:prstGeom prst="homePlate">
            <a:avLst/>
          </a:prstGeom>
          <a:solidFill>
            <a:srgbClr val="8ABCAE">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374C81"/>
              </a:solidFill>
            </a:endParaRPr>
          </a:p>
        </p:txBody>
      </p:sp>
      <p:sp>
        <p:nvSpPr>
          <p:cNvPr id="10" name="Pentagon 9"/>
          <p:cNvSpPr/>
          <p:nvPr/>
        </p:nvSpPr>
        <p:spPr>
          <a:xfrm>
            <a:off x="8045731" y="4723145"/>
            <a:ext cx="3433947" cy="629502"/>
          </a:xfrm>
          <a:prstGeom prst="homePlate">
            <a:avLst/>
          </a:prstGeom>
          <a:solidFill>
            <a:srgbClr val="8ABCAE">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374C81"/>
              </a:solidFill>
            </a:endParaRPr>
          </a:p>
        </p:txBody>
      </p:sp>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56568" y="4315437"/>
            <a:ext cx="1165330" cy="1165330"/>
          </a:xfrm>
          <a:prstGeom prst="rect">
            <a:avLst/>
          </a:prstGeom>
        </p:spPr>
      </p:pic>
      <p:sp>
        <p:nvSpPr>
          <p:cNvPr id="12" name="TextBox 11"/>
          <p:cNvSpPr txBox="1"/>
          <p:nvPr/>
        </p:nvSpPr>
        <p:spPr>
          <a:xfrm>
            <a:off x="8470127" y="4784459"/>
            <a:ext cx="2707793" cy="461665"/>
          </a:xfrm>
          <a:prstGeom prst="rect">
            <a:avLst/>
          </a:prstGeom>
          <a:noFill/>
        </p:spPr>
        <p:txBody>
          <a:bodyPr wrap="none" rtlCol="0">
            <a:spAutoFit/>
          </a:bodyPr>
          <a:lstStyle/>
          <a:p>
            <a:r>
              <a:rPr lang="en-US" dirty="0"/>
              <a:t>Web Application</a:t>
            </a:r>
          </a:p>
        </p:txBody>
      </p:sp>
      <p:sp>
        <p:nvSpPr>
          <p:cNvPr id="13" name="TextBox 12"/>
          <p:cNvSpPr txBox="1"/>
          <p:nvPr/>
        </p:nvSpPr>
        <p:spPr>
          <a:xfrm>
            <a:off x="8292932" y="5760970"/>
            <a:ext cx="3018775" cy="461665"/>
          </a:xfrm>
          <a:prstGeom prst="rect">
            <a:avLst/>
          </a:prstGeom>
          <a:noFill/>
        </p:spPr>
        <p:txBody>
          <a:bodyPr wrap="none" rtlCol="0">
            <a:spAutoFit/>
          </a:bodyPr>
          <a:lstStyle/>
          <a:p>
            <a:r>
              <a:rPr lang="en-US" dirty="0"/>
              <a:t>Mobile Application</a:t>
            </a:r>
          </a:p>
        </p:txBody>
      </p:sp>
      <p:pic>
        <p:nvPicPr>
          <p:cNvPr id="14" name="Picture 1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475412" y="5015579"/>
            <a:ext cx="2040791" cy="2040791"/>
          </a:xfrm>
          <a:prstGeom prst="rect">
            <a:avLst/>
          </a:prstGeom>
        </p:spPr>
      </p:pic>
      <p:sp>
        <p:nvSpPr>
          <p:cNvPr id="15" name="Rectangle 14"/>
          <p:cNvSpPr/>
          <p:nvPr/>
        </p:nvSpPr>
        <p:spPr>
          <a:xfrm>
            <a:off x="2251995" y="1886949"/>
            <a:ext cx="2081019" cy="461665"/>
          </a:xfrm>
          <a:prstGeom prst="rect">
            <a:avLst/>
          </a:prstGeom>
          <a:noFill/>
        </p:spPr>
        <p:txBody>
          <a:bodyPr wrap="none" lIns="91440" tIns="45720" rIns="91440" bIns="45720">
            <a:spAutoFit/>
          </a:bodyPr>
          <a:lstStyle/>
          <a:p>
            <a:pPr algn="ctr"/>
            <a:r>
              <a:rPr lang="en-US" u="sng" dirty="0" smtClean="0">
                <a:ln w="0"/>
                <a:solidFill>
                  <a:schemeClr val="accent1"/>
                </a:solidFill>
                <a:effectLst>
                  <a:outerShdw blurRad="38100" dist="25400" dir="5400000" algn="ctr" rotWithShape="0">
                    <a:srgbClr val="6E747A">
                      <a:alpha val="43000"/>
                    </a:srgbClr>
                  </a:outerShdw>
                </a:effectLst>
              </a:rPr>
              <a:t>Type of users</a:t>
            </a:r>
            <a:endParaRPr lang="en-US" u="sng" dirty="0">
              <a:ln w="0"/>
              <a:solidFill>
                <a:schemeClr val="accent1"/>
              </a:solidFill>
              <a:effectLst>
                <a:outerShdw blurRad="38100" dist="25400" dir="5400000" algn="ctr" rotWithShape="0">
                  <a:srgbClr val="6E747A">
                    <a:alpha val="43000"/>
                  </a:srgbClr>
                </a:outerShdw>
              </a:effectLst>
            </a:endParaRPr>
          </a:p>
        </p:txBody>
      </p:sp>
      <p:sp>
        <p:nvSpPr>
          <p:cNvPr id="16" name="Rectangle 15"/>
          <p:cNvSpPr/>
          <p:nvPr/>
        </p:nvSpPr>
        <p:spPr>
          <a:xfrm>
            <a:off x="7694625" y="1240445"/>
            <a:ext cx="2274983" cy="461665"/>
          </a:xfrm>
          <a:prstGeom prst="rect">
            <a:avLst/>
          </a:prstGeom>
          <a:noFill/>
        </p:spPr>
        <p:txBody>
          <a:bodyPr wrap="none" lIns="91440" tIns="45720" rIns="91440" bIns="45720">
            <a:spAutoFit/>
          </a:bodyPr>
          <a:lstStyle/>
          <a:p>
            <a:pPr algn="ctr"/>
            <a:r>
              <a:rPr lang="en-US" u="sng" dirty="0" smtClean="0">
                <a:ln w="0"/>
                <a:solidFill>
                  <a:schemeClr val="accent1"/>
                </a:solidFill>
                <a:effectLst>
                  <a:outerShdw blurRad="38100" dist="25400" dir="5400000" algn="ctr" rotWithShape="0">
                    <a:srgbClr val="6E747A">
                      <a:alpha val="43000"/>
                    </a:srgbClr>
                  </a:outerShdw>
                </a:effectLst>
              </a:rPr>
              <a:t>Main Features</a:t>
            </a:r>
            <a:endParaRPr lang="en-US" u="sng" dirty="0">
              <a:ln w="0"/>
              <a:solidFill>
                <a:schemeClr val="accent1"/>
              </a:solidFill>
              <a:effectLst>
                <a:outerShdw blurRad="38100" dist="25400" dir="5400000" algn="ctr" rotWithShape="0">
                  <a:srgbClr val="6E747A">
                    <a:alpha val="43000"/>
                  </a:srgbClr>
                </a:outerShdw>
              </a:effectLst>
            </a:endParaRPr>
          </a:p>
        </p:txBody>
      </p:sp>
      <p:sp>
        <p:nvSpPr>
          <p:cNvPr id="17" name="TextBox 16"/>
          <p:cNvSpPr txBox="1"/>
          <p:nvPr/>
        </p:nvSpPr>
        <p:spPr>
          <a:xfrm>
            <a:off x="6856412" y="1797077"/>
            <a:ext cx="5057653" cy="1938992"/>
          </a:xfrm>
          <a:prstGeom prst="rect">
            <a:avLst/>
          </a:prstGeom>
          <a:noFill/>
        </p:spPr>
        <p:txBody>
          <a:bodyPr wrap="square" rtlCol="0">
            <a:spAutoFit/>
          </a:bodyPr>
          <a:lstStyle/>
          <a:p>
            <a:pPr marL="342900" indent="-342900">
              <a:buFontTx/>
              <a:buChar char="-"/>
            </a:pPr>
            <a:r>
              <a:rPr lang="en-US" dirty="0" smtClean="0"/>
              <a:t>Create Assignment</a:t>
            </a:r>
          </a:p>
          <a:p>
            <a:pPr marL="342900" indent="-342900">
              <a:buFontTx/>
              <a:buChar char="-"/>
            </a:pPr>
            <a:r>
              <a:rPr lang="en-US" dirty="0" smtClean="0"/>
              <a:t>Do / Send Assignment</a:t>
            </a:r>
          </a:p>
          <a:p>
            <a:pPr marL="342900" indent="-342900">
              <a:buFontTx/>
              <a:buChar char="-"/>
            </a:pPr>
            <a:r>
              <a:rPr lang="en-US" dirty="0" smtClean="0"/>
              <a:t>Check Assignment</a:t>
            </a:r>
          </a:p>
          <a:p>
            <a:pPr marL="342900" indent="-342900">
              <a:buFontTx/>
              <a:buChar char="-"/>
            </a:pPr>
            <a:r>
              <a:rPr lang="en-US" dirty="0" smtClean="0"/>
              <a:t>Check Copy</a:t>
            </a:r>
          </a:p>
          <a:p>
            <a:pPr marL="342900" indent="-342900">
              <a:buFontTx/>
              <a:buChar char="-"/>
            </a:pPr>
            <a:r>
              <a:rPr lang="en-US" dirty="0" smtClean="0"/>
              <a:t>Auto approve </a:t>
            </a:r>
            <a:endParaRPr lang="th-TH" dirty="0"/>
          </a:p>
        </p:txBody>
      </p:sp>
    </p:spTree>
    <p:extLst>
      <p:ext uri="{BB962C8B-B14F-4D97-AF65-F5344CB8AC3E}">
        <p14:creationId xmlns:p14="http://schemas.microsoft.com/office/powerpoint/2010/main" val="33338162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anim calcmode="lin" valueType="num">
                                      <p:cBhvr additive="base">
                                        <p:cTn id="21" dur="500" fill="hold"/>
                                        <p:tgtEl>
                                          <p:spTgt spid="6"/>
                                        </p:tgtEl>
                                        <p:attrNameLst>
                                          <p:attrName>ppt_x</p:attrName>
                                        </p:attrNameLst>
                                      </p:cBhvr>
                                      <p:tavLst>
                                        <p:tav tm="0">
                                          <p:val>
                                            <p:strVal val="#ppt_x"/>
                                          </p:val>
                                        </p:tav>
                                        <p:tav tm="100000">
                                          <p:val>
                                            <p:strVal val="#ppt_x"/>
                                          </p:val>
                                        </p:tav>
                                      </p:tavLst>
                                    </p:anim>
                                    <p:anim calcmode="lin" valueType="num">
                                      <p:cBhvr additive="base">
                                        <p:cTn id="2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9412" y="457200"/>
            <a:ext cx="10157354" cy="787400"/>
          </a:xfrm>
        </p:spPr>
        <p:txBody>
          <a:bodyPr>
            <a:noAutofit/>
          </a:bodyPr>
          <a:lstStyle/>
          <a:p>
            <a:r>
              <a:rPr lang="en-US" sz="4000" b="1" dirty="0"/>
              <a:t>Mobile Application </a:t>
            </a:r>
            <a:r>
              <a:rPr lang="en-US" sz="4000" b="1" dirty="0" smtClean="0"/>
              <a:t>Mockup</a:t>
            </a:r>
            <a:br>
              <a:rPr lang="en-US" sz="4000" b="1" dirty="0" smtClean="0"/>
            </a:br>
            <a:r>
              <a:rPr lang="en-US" sz="4000" b="1" dirty="0" smtClean="0">
                <a:solidFill>
                  <a:srgbClr val="00B0F0"/>
                </a:solidFill>
              </a:rPr>
              <a:t>Student Side</a:t>
            </a:r>
            <a:endParaRPr lang="en-US" sz="4000" dirty="0">
              <a:solidFill>
                <a:srgbClr val="00B0F0"/>
              </a:solidFill>
            </a:endParaRPr>
          </a:p>
        </p:txBody>
      </p:sp>
      <p:sp>
        <p:nvSpPr>
          <p:cNvPr id="4" name="Slide Number Placeholder 3"/>
          <p:cNvSpPr>
            <a:spLocks noGrp="1"/>
          </p:cNvSpPr>
          <p:nvPr>
            <p:ph type="sldNum" sz="quarter" idx="12"/>
          </p:nvPr>
        </p:nvSpPr>
        <p:spPr/>
        <p:txBody>
          <a:bodyPr/>
          <a:lstStyle/>
          <a:p>
            <a:fld id="{DA60BA0E-20D0-4E7C-B286-26C960A6788F}" type="slidenum">
              <a:rPr lang="en-US" smtClean="0"/>
              <a:t>20</a:t>
            </a:fld>
            <a:endParaRPr lang="en-US"/>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3212" y="2754015"/>
            <a:ext cx="1753430" cy="1741785"/>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32752" y="1343025"/>
            <a:ext cx="3067050" cy="5448300"/>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71692" y="1343025"/>
            <a:ext cx="3067050" cy="5429250"/>
          </a:xfrm>
          <a:prstGeom prst="rect">
            <a:avLst/>
          </a:prstGeom>
        </p:spPr>
      </p:pic>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710632" y="1314192"/>
            <a:ext cx="3086100" cy="5429250"/>
          </a:xfrm>
          <a:prstGeom prst="rect">
            <a:avLst/>
          </a:prstGeom>
        </p:spPr>
      </p:pic>
    </p:spTree>
    <p:extLst>
      <p:ext uri="{BB962C8B-B14F-4D97-AF65-F5344CB8AC3E}">
        <p14:creationId xmlns:p14="http://schemas.microsoft.com/office/powerpoint/2010/main" val="12868886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DA60BA0E-20D0-4E7C-B286-26C960A6788F}" type="slidenum">
              <a:rPr lang="en-US" smtClean="0"/>
              <a:t>21</a:t>
            </a:fld>
            <a:endParaRPr lang="en-US"/>
          </a:p>
        </p:txBody>
      </p:sp>
      <p:sp>
        <p:nvSpPr>
          <p:cNvPr id="10" name="Title 1"/>
          <p:cNvSpPr txBox="1">
            <a:spLocks/>
          </p:cNvSpPr>
          <p:nvPr/>
        </p:nvSpPr>
        <p:spPr>
          <a:xfrm>
            <a:off x="379412" y="457200"/>
            <a:ext cx="10157354" cy="787400"/>
          </a:xfrm>
          <a:prstGeom prst="rect">
            <a:avLst/>
          </a:prstGeom>
        </p:spPr>
        <p:txBody>
          <a:bodyPr vert="horz" lIns="121899" tIns="60949" rIns="121899" bIns="60949" rtlCol="0" anchor="b">
            <a:noAutofit/>
          </a:bodyPr>
          <a:lstStyle>
            <a:lvl1pPr algn="l" defTabSz="1218987" rtl="0" eaLnBrk="1" latinLnBrk="0" hangingPunct="1">
              <a:lnSpc>
                <a:spcPct val="85000"/>
              </a:lnSpc>
              <a:spcBef>
                <a:spcPct val="0"/>
              </a:spcBef>
              <a:buNone/>
              <a:tabLst/>
              <a:defRPr sz="4400" kern="1200" cap="none" baseline="0">
                <a:solidFill>
                  <a:schemeClr val="tx1"/>
                </a:solidFill>
                <a:latin typeface="+mj-lt"/>
                <a:ea typeface="+mj-ea"/>
                <a:cs typeface="+mj-cs"/>
              </a:defRPr>
            </a:lvl1pPr>
          </a:lstStyle>
          <a:p>
            <a:r>
              <a:rPr lang="en-US" sz="4000" b="1" dirty="0" smtClean="0"/>
              <a:t>Mobile Application Mockup</a:t>
            </a:r>
            <a:br>
              <a:rPr lang="en-US" sz="4000" b="1" dirty="0" smtClean="0"/>
            </a:br>
            <a:r>
              <a:rPr lang="en-US" sz="4000" b="1" dirty="0" smtClean="0">
                <a:solidFill>
                  <a:srgbClr val="00B0F0"/>
                </a:solidFill>
              </a:rPr>
              <a:t>Student Side</a:t>
            </a:r>
            <a:endParaRPr lang="en-US" sz="4000" dirty="0">
              <a:solidFill>
                <a:srgbClr val="00B0F0"/>
              </a:solidFill>
            </a:endParaRPr>
          </a:p>
        </p:txBody>
      </p:sp>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9412" y="2438400"/>
            <a:ext cx="2514600" cy="2497900"/>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41712" y="1244600"/>
            <a:ext cx="3067050" cy="5438775"/>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23112" y="1244599"/>
            <a:ext cx="3086100" cy="5438775"/>
          </a:xfrm>
          <a:prstGeom prst="rect">
            <a:avLst/>
          </a:prstGeom>
        </p:spPr>
      </p:pic>
    </p:spTree>
    <p:extLst>
      <p:ext uri="{BB962C8B-B14F-4D97-AF65-F5344CB8AC3E}">
        <p14:creationId xmlns:p14="http://schemas.microsoft.com/office/powerpoint/2010/main" val="2160240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DA60BA0E-20D0-4E7C-B286-26C960A6788F}" type="slidenum">
              <a:rPr lang="en-US" smtClean="0"/>
              <a:t>22</a:t>
            </a:fld>
            <a:endParaRPr lang="en-US"/>
          </a:p>
        </p:txBody>
      </p:sp>
      <p:sp>
        <p:nvSpPr>
          <p:cNvPr id="8" name="Title 1"/>
          <p:cNvSpPr>
            <a:spLocks noGrp="1"/>
          </p:cNvSpPr>
          <p:nvPr>
            <p:ph type="title"/>
          </p:nvPr>
        </p:nvSpPr>
        <p:spPr>
          <a:xfrm>
            <a:off x="379412" y="457200"/>
            <a:ext cx="10157354" cy="787400"/>
          </a:xfrm>
        </p:spPr>
        <p:txBody>
          <a:bodyPr>
            <a:noAutofit/>
          </a:bodyPr>
          <a:lstStyle/>
          <a:p>
            <a:r>
              <a:rPr lang="en-US" sz="4000" b="1" dirty="0"/>
              <a:t>Mobile Application </a:t>
            </a:r>
            <a:r>
              <a:rPr lang="en-US" sz="4000" b="1" dirty="0" smtClean="0"/>
              <a:t>Mockup</a:t>
            </a:r>
            <a:br>
              <a:rPr lang="en-US" sz="4000" b="1" dirty="0" smtClean="0"/>
            </a:br>
            <a:r>
              <a:rPr lang="en-US" sz="4000" b="1" dirty="0" smtClean="0">
                <a:solidFill>
                  <a:srgbClr val="00B0F0"/>
                </a:solidFill>
              </a:rPr>
              <a:t>Student Side</a:t>
            </a:r>
            <a:endParaRPr lang="en-US" sz="4000" dirty="0">
              <a:solidFill>
                <a:srgbClr val="00B0F0"/>
              </a:solidFill>
            </a:endParaRP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9412" y="2438400"/>
            <a:ext cx="2514600" cy="2497900"/>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64209" y="1304452"/>
            <a:ext cx="3057525" cy="5429250"/>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61212" y="1304452"/>
            <a:ext cx="3048000" cy="5410200"/>
          </a:xfrm>
          <a:prstGeom prst="rect">
            <a:avLst/>
          </a:prstGeom>
        </p:spPr>
      </p:pic>
    </p:spTree>
    <p:extLst>
      <p:ext uri="{BB962C8B-B14F-4D97-AF65-F5344CB8AC3E}">
        <p14:creationId xmlns:p14="http://schemas.microsoft.com/office/powerpoint/2010/main" val="2587145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DA60BA0E-20D0-4E7C-B286-26C960A6788F}" type="slidenum">
              <a:rPr lang="en-US" smtClean="0"/>
              <a:t>23</a:t>
            </a:fld>
            <a:endParaRPr lang="en-US"/>
          </a:p>
        </p:txBody>
      </p:sp>
      <p:sp>
        <p:nvSpPr>
          <p:cNvPr id="5" name="Title 1"/>
          <p:cNvSpPr>
            <a:spLocks noGrp="1"/>
          </p:cNvSpPr>
          <p:nvPr>
            <p:ph type="title"/>
          </p:nvPr>
        </p:nvSpPr>
        <p:spPr>
          <a:xfrm>
            <a:off x="379412" y="355600"/>
            <a:ext cx="10157354" cy="787400"/>
          </a:xfrm>
        </p:spPr>
        <p:txBody>
          <a:bodyPr>
            <a:normAutofit fontScale="90000"/>
          </a:bodyPr>
          <a:lstStyle/>
          <a:p>
            <a:r>
              <a:rPr lang="en-US" sz="4000" b="1" dirty="0"/>
              <a:t>Mobile Application </a:t>
            </a:r>
            <a:r>
              <a:rPr lang="en-US" sz="4000" b="1" dirty="0" smtClean="0"/>
              <a:t>Mockup</a:t>
            </a:r>
            <a:r>
              <a:rPr lang="th-TH" sz="4000" b="1" dirty="0" smtClean="0"/>
              <a:t> </a:t>
            </a:r>
            <a:r>
              <a:rPr lang="en-US" sz="4000" b="1" dirty="0" smtClean="0"/>
              <a:t/>
            </a:r>
            <a:br>
              <a:rPr lang="en-US" sz="4000" b="1" dirty="0" smtClean="0"/>
            </a:br>
            <a:r>
              <a:rPr lang="en-US" sz="4000" b="1" dirty="0" smtClean="0">
                <a:solidFill>
                  <a:srgbClr val="00B0F0"/>
                </a:solidFill>
              </a:rPr>
              <a:t>Teacher side</a:t>
            </a:r>
            <a:endParaRPr lang="en-US" sz="4000" dirty="0">
              <a:solidFill>
                <a:srgbClr val="00B0F0"/>
              </a:solidFill>
            </a:endParaRP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7159" y="2286000"/>
            <a:ext cx="2064453" cy="2724226"/>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79812" y="1268065"/>
            <a:ext cx="3028950" cy="5429250"/>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51633" y="1268065"/>
            <a:ext cx="3057525" cy="5429250"/>
          </a:xfrm>
          <a:prstGeom prst="rect">
            <a:avLst/>
          </a:prstGeom>
        </p:spPr>
      </p:pic>
    </p:spTree>
    <p:extLst>
      <p:ext uri="{BB962C8B-B14F-4D97-AF65-F5344CB8AC3E}">
        <p14:creationId xmlns:p14="http://schemas.microsoft.com/office/powerpoint/2010/main" val="696978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DA60BA0E-20D0-4E7C-B286-26C960A6788F}" type="slidenum">
              <a:rPr lang="en-US" smtClean="0"/>
              <a:t>24</a:t>
            </a:fld>
            <a:endParaRPr lang="en-US"/>
          </a:p>
        </p:txBody>
      </p:sp>
      <p:sp>
        <p:nvSpPr>
          <p:cNvPr id="8" name="Title 1"/>
          <p:cNvSpPr>
            <a:spLocks noGrp="1"/>
          </p:cNvSpPr>
          <p:nvPr>
            <p:ph type="title"/>
          </p:nvPr>
        </p:nvSpPr>
        <p:spPr>
          <a:xfrm>
            <a:off x="379412" y="355600"/>
            <a:ext cx="10157354" cy="787400"/>
          </a:xfrm>
        </p:spPr>
        <p:txBody>
          <a:bodyPr>
            <a:normAutofit fontScale="90000"/>
          </a:bodyPr>
          <a:lstStyle/>
          <a:p>
            <a:r>
              <a:rPr lang="en-US" sz="4000" b="1" dirty="0"/>
              <a:t>Mobile Application </a:t>
            </a:r>
            <a:r>
              <a:rPr lang="en-US" sz="4000" b="1" dirty="0" smtClean="0"/>
              <a:t>Mockup</a:t>
            </a:r>
            <a:r>
              <a:rPr lang="th-TH" sz="4000" b="1" dirty="0" smtClean="0"/>
              <a:t> </a:t>
            </a:r>
            <a:r>
              <a:rPr lang="en-US" sz="4000" b="1" dirty="0" smtClean="0"/>
              <a:t/>
            </a:r>
            <a:br>
              <a:rPr lang="en-US" sz="4000" b="1" dirty="0" smtClean="0"/>
            </a:br>
            <a:r>
              <a:rPr lang="en-US" sz="4000" b="1" dirty="0" smtClean="0">
                <a:solidFill>
                  <a:srgbClr val="00B0F0"/>
                </a:solidFill>
              </a:rPr>
              <a:t>Teacher side</a:t>
            </a:r>
            <a:endParaRPr lang="en-US" sz="4000" dirty="0">
              <a:solidFill>
                <a:srgbClr val="00B0F0"/>
              </a:solidFill>
            </a:endParaRP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0959" y="2286000"/>
            <a:ext cx="2064453" cy="2724226"/>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36924" y="1169020"/>
            <a:ext cx="3067050" cy="5429250"/>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75486" y="1178545"/>
            <a:ext cx="3048000" cy="5410200"/>
          </a:xfrm>
          <a:prstGeom prst="rect">
            <a:avLst/>
          </a:prstGeom>
        </p:spPr>
      </p:pic>
    </p:spTree>
    <p:extLst>
      <p:ext uri="{BB962C8B-B14F-4D97-AF65-F5344CB8AC3E}">
        <p14:creationId xmlns:p14="http://schemas.microsoft.com/office/powerpoint/2010/main" val="669217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DA60BA0E-20D0-4E7C-B286-26C960A6788F}" type="slidenum">
              <a:rPr lang="th-TH" smtClean="0"/>
              <a:t>25</a:t>
            </a:fld>
            <a:endParaRPr lang="th-TH"/>
          </a:p>
        </p:txBody>
      </p:sp>
      <p:sp>
        <p:nvSpPr>
          <p:cNvPr id="5" name="Oval Callout 4"/>
          <p:cNvSpPr/>
          <p:nvPr/>
        </p:nvSpPr>
        <p:spPr bwMode="auto">
          <a:xfrm>
            <a:off x="2935576" y="990600"/>
            <a:ext cx="6781800" cy="3886200"/>
          </a:xfrm>
          <a:prstGeom prst="wedgeEllipseCallout">
            <a:avLst/>
          </a:prstGeom>
          <a:solidFill>
            <a:schemeClr val="tx1">
              <a:lumMod val="60000"/>
              <a:lumOff val="40000"/>
            </a:schemeClr>
          </a:solidFill>
          <a:ln>
            <a:noFill/>
          </a:ln>
          <a:effectLst/>
          <a:extLst/>
        </p:spPr>
        <p:txBody>
          <a:bodyPr vert="horz" wrap="none" lIns="91440" tIns="45720" rIns="91440" bIns="45720" numCol="1" rtlCol="0" anchor="ctr" anchorCtr="0" compatLnSpc="1">
            <a:prstTxWarp prst="textNoShape">
              <a:avLst/>
            </a:prstTxWarp>
          </a:bodyPr>
          <a:lstStyle/>
          <a:p>
            <a:r>
              <a:rPr lang="en-US" sz="19000" b="1" dirty="0">
                <a:latin typeface="TH Sarabun New" panose="020B0500040200020003" pitchFamily="34" charset="-34"/>
                <a:cs typeface="TH Sarabun New" panose="020B0500040200020003" pitchFamily="34" charset="-34"/>
              </a:rPr>
              <a:t>Q &amp; A</a:t>
            </a:r>
          </a:p>
        </p:txBody>
      </p:sp>
      <p:sp>
        <p:nvSpPr>
          <p:cNvPr id="6" name="Oval Callout 5"/>
          <p:cNvSpPr/>
          <p:nvPr/>
        </p:nvSpPr>
        <p:spPr bwMode="auto">
          <a:xfrm>
            <a:off x="8761412" y="3709555"/>
            <a:ext cx="1066800" cy="1143000"/>
          </a:xfrm>
          <a:prstGeom prst="wedgeEllipseCallout">
            <a:avLst>
              <a:gd name="adj1" fmla="val -42262"/>
              <a:gd name="adj2" fmla="val 59773"/>
            </a:avLst>
          </a:prstGeom>
          <a:solidFill>
            <a:schemeClr val="tx1">
              <a:lumMod val="60000"/>
              <a:lumOff val="40000"/>
            </a:schemeClr>
          </a:solidFill>
          <a:ln>
            <a:noFill/>
          </a:ln>
          <a:effectLst/>
          <a:extLst/>
        </p:spPr>
        <p:txBody>
          <a:bodyPr vert="horz" wrap="none" lIns="91440" tIns="45720" rIns="91440" bIns="45720" numCol="1" rtlCol="0" anchor="ctr" anchorCtr="0" compatLnSpc="1">
            <a:prstTxWarp prst="textNoShape">
              <a:avLst/>
            </a:prstTxWarp>
          </a:bodyPr>
          <a:lstStyle/>
          <a:p>
            <a:pPr defTabSz="914400" fontAlgn="base">
              <a:spcBef>
                <a:spcPct val="0"/>
              </a:spcBef>
              <a:spcAft>
                <a:spcPct val="0"/>
              </a:spcAft>
            </a:pPr>
            <a:r>
              <a:rPr lang="en-US" sz="7000" b="1" dirty="0">
                <a:latin typeface="Arial" panose="020B0604020202020204" pitchFamily="34" charset="0"/>
              </a:rPr>
              <a:t>?</a:t>
            </a:r>
          </a:p>
        </p:txBody>
      </p:sp>
      <p:sp>
        <p:nvSpPr>
          <p:cNvPr id="7" name="Oval Callout 6"/>
          <p:cNvSpPr/>
          <p:nvPr/>
        </p:nvSpPr>
        <p:spPr bwMode="auto">
          <a:xfrm>
            <a:off x="2284412" y="3200400"/>
            <a:ext cx="2057400" cy="1905000"/>
          </a:xfrm>
          <a:prstGeom prst="wedgeEllipseCallout">
            <a:avLst>
              <a:gd name="adj1" fmla="val 38258"/>
              <a:gd name="adj2" fmla="val 57045"/>
            </a:avLst>
          </a:prstGeom>
          <a:solidFill>
            <a:schemeClr val="bg1">
              <a:lumMod val="65000"/>
            </a:schemeClr>
          </a:solidFill>
          <a:ln>
            <a:noFill/>
          </a:ln>
          <a:effectLst/>
          <a:extLst/>
        </p:spPr>
        <p:txBody>
          <a:bodyPr vert="horz" wrap="none" lIns="91440" tIns="45720" rIns="91440" bIns="45720" numCol="1" rtlCol="0" anchor="ctr" anchorCtr="0" compatLnSpc="1">
            <a:prstTxWarp prst="textNoShape">
              <a:avLst/>
            </a:prstTxWarp>
          </a:bodyPr>
          <a:lstStyle/>
          <a:p>
            <a:pPr defTabSz="914400" fontAlgn="base">
              <a:spcBef>
                <a:spcPct val="0"/>
              </a:spcBef>
              <a:spcAft>
                <a:spcPct val="0"/>
              </a:spcAft>
            </a:pPr>
            <a:r>
              <a:rPr lang="en-US" sz="150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64167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Thank you.</a:t>
            </a:r>
            <a:endParaRPr lang="en-US" dirty="0"/>
          </a:p>
        </p:txBody>
      </p:sp>
    </p:spTree>
    <p:extLst>
      <p:ext uri="{BB962C8B-B14F-4D97-AF65-F5344CB8AC3E}">
        <p14:creationId xmlns:p14="http://schemas.microsoft.com/office/powerpoint/2010/main" val="11037326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Pentagon 12"/>
          <p:cNvSpPr/>
          <p:nvPr/>
        </p:nvSpPr>
        <p:spPr>
          <a:xfrm flipH="1">
            <a:off x="7023159" y="1676400"/>
            <a:ext cx="4862453" cy="838200"/>
          </a:xfrm>
          <a:prstGeom prst="homePlat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entagon 11"/>
          <p:cNvSpPr/>
          <p:nvPr/>
        </p:nvSpPr>
        <p:spPr>
          <a:xfrm>
            <a:off x="277379" y="4374090"/>
            <a:ext cx="3835833" cy="838200"/>
          </a:xfrm>
          <a:prstGeom prst="homePlat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Pentagon 8"/>
          <p:cNvSpPr/>
          <p:nvPr/>
        </p:nvSpPr>
        <p:spPr>
          <a:xfrm>
            <a:off x="303212" y="990600"/>
            <a:ext cx="5181600" cy="838200"/>
          </a:xfrm>
          <a:prstGeom prst="homePlat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303212" y="2667000"/>
            <a:ext cx="11582400" cy="1447800"/>
          </a:xfrm>
          <a:prstGeom prst="rect">
            <a:avLst/>
          </a:prstGeom>
          <a:solidFill>
            <a:schemeClr val="tx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1217612" y="1126160"/>
            <a:ext cx="3419526" cy="523220"/>
          </a:xfrm>
          <a:prstGeom prst="rect">
            <a:avLst/>
          </a:prstGeom>
          <a:noFill/>
        </p:spPr>
        <p:txBody>
          <a:bodyPr wrap="none" rtlCol="0">
            <a:spAutoFit/>
          </a:bodyPr>
          <a:lstStyle/>
          <a:p>
            <a:r>
              <a:rPr lang="en-US" sz="2800" dirty="0" smtClean="0"/>
              <a:t>Use Case Diagram</a:t>
            </a:r>
            <a:endParaRPr lang="th-TH" sz="2800" dirty="0"/>
          </a:p>
        </p:txBody>
      </p:sp>
      <p:sp>
        <p:nvSpPr>
          <p:cNvPr id="8" name="TextBox 7"/>
          <p:cNvSpPr txBox="1"/>
          <p:nvPr/>
        </p:nvSpPr>
        <p:spPr>
          <a:xfrm>
            <a:off x="7685195" y="1915873"/>
            <a:ext cx="2329484" cy="461665"/>
          </a:xfrm>
          <a:prstGeom prst="rect">
            <a:avLst/>
          </a:prstGeom>
          <a:noFill/>
        </p:spPr>
        <p:txBody>
          <a:bodyPr wrap="none" rtlCol="0">
            <a:spAutoFit/>
          </a:bodyPr>
          <a:lstStyle/>
          <a:p>
            <a:r>
              <a:rPr lang="en-US" dirty="0" smtClean="0"/>
              <a:t>Class Diagram</a:t>
            </a:r>
            <a:endParaRPr lang="th-TH" dirty="0"/>
          </a:p>
        </p:txBody>
      </p:sp>
      <p:sp>
        <p:nvSpPr>
          <p:cNvPr id="2" name="TextBox 1"/>
          <p:cNvSpPr txBox="1"/>
          <p:nvPr/>
        </p:nvSpPr>
        <p:spPr>
          <a:xfrm>
            <a:off x="2804361" y="2822148"/>
            <a:ext cx="5981125" cy="1015663"/>
          </a:xfrm>
          <a:prstGeom prst="rect">
            <a:avLst/>
          </a:prstGeom>
          <a:noFill/>
        </p:spPr>
        <p:txBody>
          <a:bodyPr wrap="none" rtlCol="0">
            <a:spAutoFit/>
          </a:bodyPr>
          <a:lstStyle/>
          <a:p>
            <a:r>
              <a:rPr lang="en-US" sz="6000" dirty="0" smtClean="0">
                <a:ln w="0"/>
                <a:solidFill>
                  <a:schemeClr val="bg1"/>
                </a:solidFill>
                <a:effectLst>
                  <a:outerShdw blurRad="50800" dist="38100" dir="2700000" algn="tl" rotWithShape="0">
                    <a:prstClr val="black">
                      <a:alpha val="40000"/>
                    </a:prstClr>
                  </a:outerShdw>
                </a:effectLst>
                <a:latin typeface="TH Sarabun New" panose="020B0500040200020003" pitchFamily="34" charset="-34"/>
                <a:cs typeface="TH Sarabun New" panose="020B0500040200020003" pitchFamily="34" charset="-34"/>
              </a:rPr>
              <a:t>What in our presentation</a:t>
            </a:r>
            <a:endParaRPr lang="en-US" sz="6000" dirty="0">
              <a:ln w="0"/>
              <a:solidFill>
                <a:schemeClr val="bg1"/>
              </a:solidFill>
              <a:effectLst>
                <a:outerShdw blurRad="50800" dist="38100" dir="2700000" algn="tl" rotWithShape="0">
                  <a:prstClr val="black">
                    <a:alpha val="40000"/>
                  </a:prstClr>
                </a:outerShdw>
              </a:effectLst>
              <a:latin typeface="TH Sarabun New" panose="020B0500040200020003" pitchFamily="34" charset="-34"/>
              <a:cs typeface="TH Sarabun New" panose="020B0500040200020003" pitchFamily="34" charset="-34"/>
            </a:endParaRPr>
          </a:p>
        </p:txBody>
      </p:sp>
      <p:sp>
        <p:nvSpPr>
          <p:cNvPr id="16" name="Slide Number Placeholder 15"/>
          <p:cNvSpPr>
            <a:spLocks noGrp="1"/>
          </p:cNvSpPr>
          <p:nvPr>
            <p:ph type="sldNum" sz="quarter" idx="12"/>
          </p:nvPr>
        </p:nvSpPr>
        <p:spPr/>
        <p:txBody>
          <a:bodyPr/>
          <a:lstStyle/>
          <a:p>
            <a:fld id="{DA60BA0E-20D0-4E7C-B286-26C960A6788F}" type="slidenum">
              <a:rPr lang="en-US" smtClean="0"/>
              <a:t>3</a:t>
            </a:fld>
            <a:endParaRPr lang="en-US"/>
          </a:p>
        </p:txBody>
      </p:sp>
      <p:sp>
        <p:nvSpPr>
          <p:cNvPr id="17" name="Pentagon 16"/>
          <p:cNvSpPr/>
          <p:nvPr/>
        </p:nvSpPr>
        <p:spPr>
          <a:xfrm>
            <a:off x="303212" y="5694521"/>
            <a:ext cx="6096000" cy="838200"/>
          </a:xfrm>
          <a:prstGeom prst="homePlate">
            <a:avLst/>
          </a:prstGeom>
          <a:solidFill>
            <a:schemeClr val="bg1">
              <a:lumMod val="7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2553058" y="5912428"/>
            <a:ext cx="3541354" cy="492443"/>
          </a:xfrm>
          <a:prstGeom prst="rect">
            <a:avLst/>
          </a:prstGeom>
          <a:noFill/>
        </p:spPr>
        <p:txBody>
          <a:bodyPr wrap="none" rtlCol="0">
            <a:spAutoFit/>
          </a:bodyPr>
          <a:lstStyle/>
          <a:p>
            <a:r>
              <a:rPr lang="en-US" sz="2600" dirty="0" smtClean="0">
                <a:solidFill>
                  <a:schemeClr val="accent5"/>
                </a:solidFill>
              </a:rPr>
              <a:t>Prototype &amp; Mockup</a:t>
            </a:r>
            <a:endParaRPr lang="th-TH" sz="2600" dirty="0">
              <a:solidFill>
                <a:schemeClr val="accent5"/>
              </a:solidFill>
            </a:endParaRPr>
          </a:p>
        </p:txBody>
      </p:sp>
      <p:sp>
        <p:nvSpPr>
          <p:cNvPr id="14" name="Pentagon 13"/>
          <p:cNvSpPr/>
          <p:nvPr/>
        </p:nvSpPr>
        <p:spPr>
          <a:xfrm flipH="1">
            <a:off x="7023158" y="4663539"/>
            <a:ext cx="4862453" cy="838200"/>
          </a:xfrm>
          <a:prstGeom prst="homePlat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7618412" y="4851806"/>
            <a:ext cx="2028119" cy="461665"/>
          </a:xfrm>
          <a:prstGeom prst="rect">
            <a:avLst/>
          </a:prstGeom>
          <a:noFill/>
        </p:spPr>
        <p:txBody>
          <a:bodyPr wrap="none" rtlCol="0">
            <a:spAutoFit/>
          </a:bodyPr>
          <a:lstStyle/>
          <a:p>
            <a:r>
              <a:rPr lang="en-US" dirty="0" smtClean="0"/>
              <a:t>Key features</a:t>
            </a:r>
            <a:endParaRPr lang="th-TH" dirty="0"/>
          </a:p>
        </p:txBody>
      </p:sp>
    </p:spTree>
    <p:extLst>
      <p:ext uri="{BB962C8B-B14F-4D97-AF65-F5344CB8AC3E}">
        <p14:creationId xmlns:p14="http://schemas.microsoft.com/office/powerpoint/2010/main" val="1557894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Pentagon 8"/>
          <p:cNvSpPr/>
          <p:nvPr/>
        </p:nvSpPr>
        <p:spPr>
          <a:xfrm>
            <a:off x="303212" y="990600"/>
            <a:ext cx="5181600" cy="838200"/>
          </a:xfrm>
          <a:prstGeom prst="homePlate">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303212" y="2667000"/>
            <a:ext cx="11582400" cy="1447800"/>
          </a:xfrm>
          <a:prstGeom prst="rect">
            <a:avLst/>
          </a:prstGeom>
          <a:solidFill>
            <a:schemeClr val="tx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1412219" y="1130280"/>
            <a:ext cx="3877985" cy="584775"/>
          </a:xfrm>
          <a:prstGeom prst="rect">
            <a:avLst/>
          </a:prstGeom>
          <a:noFill/>
        </p:spPr>
        <p:txBody>
          <a:bodyPr wrap="none" rtlCol="0">
            <a:spAutoFit/>
          </a:bodyPr>
          <a:lstStyle/>
          <a:p>
            <a:r>
              <a:rPr lang="en-US" sz="3200" dirty="0" smtClean="0">
                <a:solidFill>
                  <a:srgbClr val="374C81"/>
                </a:solidFill>
              </a:rPr>
              <a:t>Use Case Diagram</a:t>
            </a:r>
            <a:endParaRPr lang="th-TH" sz="3200" dirty="0"/>
          </a:p>
        </p:txBody>
      </p:sp>
      <p:sp>
        <p:nvSpPr>
          <p:cNvPr id="2" name="TextBox 1"/>
          <p:cNvSpPr txBox="1"/>
          <p:nvPr/>
        </p:nvSpPr>
        <p:spPr>
          <a:xfrm>
            <a:off x="2804361" y="2822148"/>
            <a:ext cx="5981125" cy="1015663"/>
          </a:xfrm>
          <a:prstGeom prst="rect">
            <a:avLst/>
          </a:prstGeom>
          <a:noFill/>
        </p:spPr>
        <p:txBody>
          <a:bodyPr wrap="none" rtlCol="0">
            <a:spAutoFit/>
          </a:bodyPr>
          <a:lstStyle/>
          <a:p>
            <a:r>
              <a:rPr lang="en-US" sz="6000" dirty="0" smtClean="0">
                <a:ln w="0"/>
                <a:solidFill>
                  <a:schemeClr val="bg1"/>
                </a:solidFill>
                <a:effectLst>
                  <a:outerShdw blurRad="50800" dist="38100" dir="2700000" algn="tl" rotWithShape="0">
                    <a:prstClr val="black">
                      <a:alpha val="40000"/>
                    </a:prstClr>
                  </a:outerShdw>
                </a:effectLst>
                <a:latin typeface="TH Sarabun New" panose="020B0500040200020003" pitchFamily="34" charset="-34"/>
                <a:cs typeface="TH Sarabun New" panose="020B0500040200020003" pitchFamily="34" charset="-34"/>
              </a:rPr>
              <a:t>What in our presentation</a:t>
            </a:r>
            <a:endParaRPr lang="en-US" sz="6000" dirty="0">
              <a:ln w="0"/>
              <a:solidFill>
                <a:schemeClr val="bg1"/>
              </a:solidFill>
              <a:effectLst>
                <a:outerShdw blurRad="50800" dist="38100" dir="2700000" algn="tl" rotWithShape="0">
                  <a:prstClr val="black">
                    <a:alpha val="40000"/>
                  </a:prstClr>
                </a:outerShdw>
              </a:effectLst>
              <a:latin typeface="TH Sarabun New" panose="020B0500040200020003" pitchFamily="34" charset="-34"/>
              <a:cs typeface="TH Sarabun New" panose="020B0500040200020003" pitchFamily="34" charset="-34"/>
            </a:endParaRPr>
          </a:p>
        </p:txBody>
      </p:sp>
      <p:sp>
        <p:nvSpPr>
          <p:cNvPr id="7" name="Slide Number Placeholder 6"/>
          <p:cNvSpPr>
            <a:spLocks noGrp="1"/>
          </p:cNvSpPr>
          <p:nvPr>
            <p:ph type="sldNum" sz="quarter" idx="12"/>
          </p:nvPr>
        </p:nvSpPr>
        <p:spPr/>
        <p:txBody>
          <a:bodyPr/>
          <a:lstStyle/>
          <a:p>
            <a:fld id="{DA60BA0E-20D0-4E7C-B286-26C960A6788F}" type="slidenum">
              <a:rPr lang="en-US" smtClean="0"/>
              <a:t>4</a:t>
            </a:fld>
            <a:endParaRPr lang="en-US" dirty="0"/>
          </a:p>
        </p:txBody>
      </p:sp>
    </p:spTree>
    <p:extLst>
      <p:ext uri="{BB962C8B-B14F-4D97-AF65-F5344CB8AC3E}">
        <p14:creationId xmlns:p14="http://schemas.microsoft.com/office/powerpoint/2010/main" val="1341799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12900" y="-457200"/>
            <a:ext cx="10157354" cy="1397000"/>
          </a:xfrm>
        </p:spPr>
        <p:txBody>
          <a:bodyPr>
            <a:normAutofit/>
          </a:bodyPr>
          <a:lstStyle/>
          <a:p>
            <a:r>
              <a:rPr lang="en-US" sz="3600" dirty="0" smtClean="0"/>
              <a:t>Web Application</a:t>
            </a:r>
            <a:endParaRPr lang="th-TH" sz="3600" dirty="0"/>
          </a:p>
        </p:txBody>
      </p:sp>
      <p:sp>
        <p:nvSpPr>
          <p:cNvPr id="4" name="Slide Number Placeholder 3"/>
          <p:cNvSpPr>
            <a:spLocks noGrp="1"/>
          </p:cNvSpPr>
          <p:nvPr>
            <p:ph type="sldNum" sz="quarter" idx="12"/>
          </p:nvPr>
        </p:nvSpPr>
        <p:spPr/>
        <p:txBody>
          <a:bodyPr/>
          <a:lstStyle/>
          <a:p>
            <a:fld id="{DA60BA0E-20D0-4E7C-B286-26C960A6788F}" type="slidenum">
              <a:rPr lang="th-TH" smtClean="0"/>
              <a:t>5</a:t>
            </a:fld>
            <a:endParaRPr lang="th-TH"/>
          </a:p>
        </p:txBody>
      </p:sp>
      <p:pic>
        <p:nvPicPr>
          <p:cNvPr id="2050" name="Picture 2" descr="WebUseCas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22612" y="1082676"/>
            <a:ext cx="6343650" cy="5638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1599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Mobile Application</a:t>
            </a:r>
            <a:endParaRPr lang="th-TH" dirty="0"/>
          </a:p>
        </p:txBody>
      </p:sp>
      <p:sp>
        <p:nvSpPr>
          <p:cNvPr id="4" name="Slide Number Placeholder 3"/>
          <p:cNvSpPr>
            <a:spLocks noGrp="1"/>
          </p:cNvSpPr>
          <p:nvPr>
            <p:ph type="sldNum" sz="quarter" idx="12"/>
          </p:nvPr>
        </p:nvSpPr>
        <p:spPr/>
        <p:txBody>
          <a:bodyPr/>
          <a:lstStyle/>
          <a:p>
            <a:fld id="{DA60BA0E-20D0-4E7C-B286-26C960A6788F}" type="slidenum">
              <a:rPr lang="th-TH" smtClean="0"/>
              <a:t>6</a:t>
            </a:fld>
            <a:endParaRPr lang="th-TH"/>
          </a:p>
        </p:txBody>
      </p:sp>
      <p:pic>
        <p:nvPicPr>
          <p:cNvPr id="3074" name="Picture 2" descr="MobileUseCas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3012" y="1981200"/>
            <a:ext cx="7362825" cy="396240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5682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03212" y="2667000"/>
            <a:ext cx="11582400" cy="1447800"/>
          </a:xfrm>
          <a:prstGeom prst="rect">
            <a:avLst/>
          </a:prstGeom>
          <a:solidFill>
            <a:schemeClr val="tx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p:cNvSpPr txBox="1"/>
          <p:nvPr/>
        </p:nvSpPr>
        <p:spPr>
          <a:xfrm>
            <a:off x="2804361" y="2822148"/>
            <a:ext cx="5981125" cy="1015663"/>
          </a:xfrm>
          <a:prstGeom prst="rect">
            <a:avLst/>
          </a:prstGeom>
          <a:noFill/>
        </p:spPr>
        <p:txBody>
          <a:bodyPr wrap="none" rtlCol="0">
            <a:spAutoFit/>
          </a:bodyPr>
          <a:lstStyle/>
          <a:p>
            <a:r>
              <a:rPr lang="en-US" sz="6000" dirty="0" smtClean="0">
                <a:ln w="0"/>
                <a:solidFill>
                  <a:schemeClr val="bg1"/>
                </a:solidFill>
                <a:effectLst>
                  <a:outerShdw blurRad="50800" dist="38100" dir="2700000" algn="tl" rotWithShape="0">
                    <a:prstClr val="black">
                      <a:alpha val="40000"/>
                    </a:prstClr>
                  </a:outerShdw>
                </a:effectLst>
                <a:latin typeface="TH Sarabun New" panose="020B0500040200020003" pitchFamily="34" charset="-34"/>
                <a:cs typeface="TH Sarabun New" panose="020B0500040200020003" pitchFamily="34" charset="-34"/>
              </a:rPr>
              <a:t>What in our presentation</a:t>
            </a:r>
            <a:endParaRPr lang="en-US" sz="6000" dirty="0">
              <a:ln w="0"/>
              <a:solidFill>
                <a:schemeClr val="bg1"/>
              </a:solidFill>
              <a:effectLst>
                <a:outerShdw blurRad="50800" dist="38100" dir="2700000" algn="tl" rotWithShape="0">
                  <a:prstClr val="black">
                    <a:alpha val="40000"/>
                  </a:prstClr>
                </a:outerShdw>
              </a:effectLst>
              <a:latin typeface="TH Sarabun New" panose="020B0500040200020003" pitchFamily="34" charset="-34"/>
              <a:cs typeface="TH Sarabun New" panose="020B0500040200020003" pitchFamily="34" charset="-34"/>
            </a:endParaRPr>
          </a:p>
        </p:txBody>
      </p:sp>
      <p:sp>
        <p:nvSpPr>
          <p:cNvPr id="7" name="Slide Number Placeholder 6"/>
          <p:cNvSpPr>
            <a:spLocks noGrp="1"/>
          </p:cNvSpPr>
          <p:nvPr>
            <p:ph type="sldNum" sz="quarter" idx="12"/>
          </p:nvPr>
        </p:nvSpPr>
        <p:spPr/>
        <p:txBody>
          <a:bodyPr/>
          <a:lstStyle/>
          <a:p>
            <a:fld id="{DA60BA0E-20D0-4E7C-B286-26C960A6788F}" type="slidenum">
              <a:rPr lang="en-US" smtClean="0"/>
              <a:t>7</a:t>
            </a:fld>
            <a:endParaRPr lang="en-US" dirty="0"/>
          </a:p>
        </p:txBody>
      </p:sp>
      <p:sp>
        <p:nvSpPr>
          <p:cNvPr id="8" name="Pentagon 7"/>
          <p:cNvSpPr/>
          <p:nvPr/>
        </p:nvSpPr>
        <p:spPr>
          <a:xfrm flipH="1">
            <a:off x="7023159" y="1676400"/>
            <a:ext cx="4862453" cy="838200"/>
          </a:xfrm>
          <a:prstGeom prst="homePlat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7685195" y="1915873"/>
            <a:ext cx="2329484" cy="461665"/>
          </a:xfrm>
          <a:prstGeom prst="rect">
            <a:avLst/>
          </a:prstGeom>
          <a:noFill/>
        </p:spPr>
        <p:txBody>
          <a:bodyPr wrap="none" rtlCol="0">
            <a:spAutoFit/>
          </a:bodyPr>
          <a:lstStyle/>
          <a:p>
            <a:r>
              <a:rPr lang="en-US" dirty="0" smtClean="0"/>
              <a:t>Class Diagram</a:t>
            </a:r>
            <a:endParaRPr lang="th-TH" dirty="0"/>
          </a:p>
        </p:txBody>
      </p:sp>
    </p:spTree>
    <p:extLst>
      <p:ext uri="{BB962C8B-B14F-4D97-AF65-F5344CB8AC3E}">
        <p14:creationId xmlns:p14="http://schemas.microsoft.com/office/powerpoint/2010/main" val="14316000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18658" y="-76200"/>
            <a:ext cx="10157354" cy="1397000"/>
          </a:xfrm>
        </p:spPr>
        <p:txBody>
          <a:bodyPr/>
          <a:lstStyle/>
          <a:p>
            <a:r>
              <a:rPr lang="en-US" dirty="0" smtClean="0"/>
              <a:t>Class Diagram</a:t>
            </a:r>
            <a:endParaRPr lang="th-TH" dirty="0"/>
          </a:p>
        </p:txBody>
      </p:sp>
      <p:sp>
        <p:nvSpPr>
          <p:cNvPr id="4" name="Slide Number Placeholder 3"/>
          <p:cNvSpPr>
            <a:spLocks noGrp="1"/>
          </p:cNvSpPr>
          <p:nvPr>
            <p:ph type="sldNum" sz="quarter" idx="12"/>
          </p:nvPr>
        </p:nvSpPr>
        <p:spPr/>
        <p:txBody>
          <a:bodyPr/>
          <a:lstStyle/>
          <a:p>
            <a:fld id="{DA60BA0E-20D0-4E7C-B286-26C960A6788F}" type="slidenum">
              <a:rPr lang="th-TH" smtClean="0"/>
              <a:t>8</a:t>
            </a:fld>
            <a:endParaRPr lang="th-TH"/>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1412" y="1041544"/>
            <a:ext cx="10024710" cy="5816456"/>
          </a:xfrm>
          <a:prstGeom prst="rect">
            <a:avLst/>
          </a:prstGeom>
        </p:spPr>
      </p:pic>
    </p:spTree>
    <p:extLst>
      <p:ext uri="{BB962C8B-B14F-4D97-AF65-F5344CB8AC3E}">
        <p14:creationId xmlns:p14="http://schemas.microsoft.com/office/powerpoint/2010/main" val="3725796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03212" y="2667000"/>
            <a:ext cx="11582400" cy="1447800"/>
          </a:xfrm>
          <a:prstGeom prst="rect">
            <a:avLst/>
          </a:prstGeom>
          <a:solidFill>
            <a:schemeClr val="tx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p:cNvSpPr txBox="1"/>
          <p:nvPr/>
        </p:nvSpPr>
        <p:spPr>
          <a:xfrm>
            <a:off x="2804361" y="2822148"/>
            <a:ext cx="5981125" cy="1015663"/>
          </a:xfrm>
          <a:prstGeom prst="rect">
            <a:avLst/>
          </a:prstGeom>
          <a:noFill/>
        </p:spPr>
        <p:txBody>
          <a:bodyPr wrap="none" rtlCol="0">
            <a:spAutoFit/>
          </a:bodyPr>
          <a:lstStyle/>
          <a:p>
            <a:r>
              <a:rPr lang="en-US" sz="6000" dirty="0" smtClean="0">
                <a:ln w="0"/>
                <a:solidFill>
                  <a:schemeClr val="bg1"/>
                </a:solidFill>
                <a:effectLst>
                  <a:outerShdw blurRad="50800" dist="38100" dir="2700000" algn="tl" rotWithShape="0">
                    <a:prstClr val="black">
                      <a:alpha val="40000"/>
                    </a:prstClr>
                  </a:outerShdw>
                </a:effectLst>
                <a:latin typeface="TH Sarabun New" panose="020B0500040200020003" pitchFamily="34" charset="-34"/>
                <a:cs typeface="TH Sarabun New" panose="020B0500040200020003" pitchFamily="34" charset="-34"/>
              </a:rPr>
              <a:t>What in our presentation</a:t>
            </a:r>
            <a:endParaRPr lang="en-US" sz="6000" dirty="0">
              <a:ln w="0"/>
              <a:solidFill>
                <a:schemeClr val="bg1"/>
              </a:solidFill>
              <a:effectLst>
                <a:outerShdw blurRad="50800" dist="38100" dir="2700000" algn="tl" rotWithShape="0">
                  <a:prstClr val="black">
                    <a:alpha val="40000"/>
                  </a:prstClr>
                </a:outerShdw>
              </a:effectLst>
              <a:latin typeface="TH Sarabun New" panose="020B0500040200020003" pitchFamily="34" charset="-34"/>
              <a:cs typeface="TH Sarabun New" panose="020B0500040200020003" pitchFamily="34" charset="-34"/>
            </a:endParaRPr>
          </a:p>
        </p:txBody>
      </p:sp>
      <p:sp>
        <p:nvSpPr>
          <p:cNvPr id="7" name="Slide Number Placeholder 6"/>
          <p:cNvSpPr>
            <a:spLocks noGrp="1"/>
          </p:cNvSpPr>
          <p:nvPr>
            <p:ph type="sldNum" sz="quarter" idx="12"/>
          </p:nvPr>
        </p:nvSpPr>
        <p:spPr/>
        <p:txBody>
          <a:bodyPr/>
          <a:lstStyle/>
          <a:p>
            <a:fld id="{DA60BA0E-20D0-4E7C-B286-26C960A6788F}" type="slidenum">
              <a:rPr lang="en-US" smtClean="0"/>
              <a:t>9</a:t>
            </a:fld>
            <a:endParaRPr lang="en-US" dirty="0"/>
          </a:p>
        </p:txBody>
      </p:sp>
      <p:sp>
        <p:nvSpPr>
          <p:cNvPr id="8" name="Pentagon 7"/>
          <p:cNvSpPr/>
          <p:nvPr/>
        </p:nvSpPr>
        <p:spPr>
          <a:xfrm flipH="1">
            <a:off x="7023159" y="1676400"/>
            <a:ext cx="4862453" cy="838200"/>
          </a:xfrm>
          <a:prstGeom prst="homePlat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7685195" y="1915873"/>
            <a:ext cx="2028119" cy="461665"/>
          </a:xfrm>
          <a:prstGeom prst="rect">
            <a:avLst/>
          </a:prstGeom>
          <a:noFill/>
        </p:spPr>
        <p:txBody>
          <a:bodyPr wrap="none" rtlCol="0">
            <a:spAutoFit/>
          </a:bodyPr>
          <a:lstStyle/>
          <a:p>
            <a:r>
              <a:rPr lang="en-US" dirty="0" smtClean="0"/>
              <a:t>Key features</a:t>
            </a:r>
            <a:endParaRPr lang="th-TH" dirty="0"/>
          </a:p>
        </p:txBody>
      </p:sp>
    </p:spTree>
    <p:extLst>
      <p:ext uri="{BB962C8B-B14F-4D97-AF65-F5344CB8AC3E}">
        <p14:creationId xmlns:p14="http://schemas.microsoft.com/office/powerpoint/2010/main" val="906743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Books 16x9">
  <a:themeElements>
    <a:clrScheme name="Books_16x9">
      <a:dk1>
        <a:srgbClr val="374C81"/>
      </a:dk1>
      <a:lt1>
        <a:srgbClr val="FFFFFF"/>
      </a:lt1>
      <a:dk2>
        <a:srgbClr val="000000"/>
      </a:dk2>
      <a:lt2>
        <a:srgbClr val="EDE5DF"/>
      </a:lt2>
      <a:accent1>
        <a:srgbClr val="414E77"/>
      </a:accent1>
      <a:accent2>
        <a:srgbClr val="70AAC4"/>
      </a:accent2>
      <a:accent3>
        <a:srgbClr val="8B6A94"/>
      </a:accent3>
      <a:accent4>
        <a:srgbClr val="61A796"/>
      </a:accent4>
      <a:accent5>
        <a:srgbClr val="4E5798"/>
      </a:accent5>
      <a:accent6>
        <a:srgbClr val="7E5C5C"/>
      </a:accent6>
      <a:hlink>
        <a:srgbClr val="0070C0"/>
      </a:hlink>
      <a:folHlink>
        <a:srgbClr val="7030A0"/>
      </a:folHlink>
    </a:clrScheme>
    <a:fontScheme name="Century Gothic">
      <a:maj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80000" r="-50000" b="180000"/>
          </a:path>
        </a:gradFill>
        <a:gradFill rotWithShape="1">
          <a:gsLst>
            <a:gs pos="0">
              <a:schemeClr val="phClr">
                <a:tint val="80000"/>
                <a:satMod val="300000"/>
              </a:schemeClr>
            </a:gs>
            <a:gs pos="100000">
              <a:schemeClr val="phClr">
                <a:shade val="30000"/>
                <a:satMod val="200000"/>
              </a:schemeClr>
            </a:gs>
          </a:gsLst>
          <a:path path="circle">
            <a:fillToRect l="30000" t="30000" r="70000" b="100000"/>
          </a:path>
        </a:gradFill>
      </a:bgFillStyleLst>
    </a:fmtScheme>
  </a:themeElements>
  <a:objectDefaults/>
  <a:extraClrSchemeLst/>
</a:theme>
</file>

<file path=ppt/theme/theme2.xml><?xml version="1.0" encoding="utf-8"?>
<a:theme xmlns:a="http://schemas.openxmlformats.org/drawingml/2006/main" name="Office Theme">
  <a:themeElements>
    <a:clrScheme name="Books16x9">
      <a:dk1>
        <a:srgbClr val="374C81"/>
      </a:dk1>
      <a:lt1>
        <a:srgbClr val="FFFFFF"/>
      </a:lt1>
      <a:dk2>
        <a:srgbClr val="000000"/>
      </a:dk2>
      <a:lt2>
        <a:srgbClr val="EDE5DF"/>
      </a:lt2>
      <a:accent1>
        <a:srgbClr val="414E77"/>
      </a:accent1>
      <a:accent2>
        <a:srgbClr val="70AAC4"/>
      </a:accent2>
      <a:accent3>
        <a:srgbClr val="8B6A94"/>
      </a:accent3>
      <a:accent4>
        <a:srgbClr val="61A796"/>
      </a:accent4>
      <a:accent5>
        <a:srgbClr val="4E5798"/>
      </a:accent5>
      <a:accent6>
        <a:srgbClr val="7E5C5C"/>
      </a:accent6>
      <a:hlink>
        <a:srgbClr val="0070C0"/>
      </a:hlink>
      <a:folHlink>
        <a:srgbClr val="7030A0"/>
      </a:folHlink>
    </a:clrScheme>
    <a:fontScheme name="Century Gothic">
      <a:maj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80000" r="-50000" b="180000"/>
          </a:path>
        </a:gradFill>
        <a:gradFill rotWithShape="1">
          <a:gsLst>
            <a:gs pos="0">
              <a:schemeClr val="phClr">
                <a:tint val="80000"/>
                <a:satMod val="300000"/>
              </a:schemeClr>
            </a:gs>
            <a:gs pos="100000">
              <a:schemeClr val="phClr">
                <a:shade val="30000"/>
                <a:satMod val="200000"/>
              </a:schemeClr>
            </a:gs>
          </a:gsLst>
          <a:path path="circle">
            <a:fillToRect l="30000" t="30000" r="70000" b="100000"/>
          </a:path>
        </a:gradFill>
      </a:bgFillStyleLst>
    </a:fmtScheme>
  </a:themeElements>
  <a:objectDefaults/>
  <a:extraClrSchemeLst/>
</a:theme>
</file>

<file path=ppt/theme/theme3.xml><?xml version="1.0" encoding="utf-8"?>
<a:theme xmlns:a="http://schemas.openxmlformats.org/drawingml/2006/main" name="Office Theme">
  <a:themeElements>
    <a:clrScheme name="Books16x9">
      <a:dk1>
        <a:srgbClr val="374C81"/>
      </a:dk1>
      <a:lt1>
        <a:srgbClr val="FFFFFF"/>
      </a:lt1>
      <a:dk2>
        <a:srgbClr val="000000"/>
      </a:dk2>
      <a:lt2>
        <a:srgbClr val="EDE5DF"/>
      </a:lt2>
      <a:accent1>
        <a:srgbClr val="414E77"/>
      </a:accent1>
      <a:accent2>
        <a:srgbClr val="70AAC4"/>
      </a:accent2>
      <a:accent3>
        <a:srgbClr val="8B6A94"/>
      </a:accent3>
      <a:accent4>
        <a:srgbClr val="61A796"/>
      </a:accent4>
      <a:accent5>
        <a:srgbClr val="4E5798"/>
      </a:accent5>
      <a:accent6>
        <a:srgbClr val="7E5C5C"/>
      </a:accent6>
      <a:hlink>
        <a:srgbClr val="0070C0"/>
      </a:hlink>
      <a:folHlink>
        <a:srgbClr val="7030A0"/>
      </a:folHlink>
    </a:clrScheme>
    <a:fontScheme name="Century Gothic">
      <a:maj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80000" r="-50000" b="180000"/>
          </a:path>
        </a:gradFill>
        <a:gradFill rotWithShape="1">
          <a:gsLst>
            <a:gs pos="0">
              <a:schemeClr val="phClr">
                <a:tint val="80000"/>
                <a:satMod val="300000"/>
              </a:schemeClr>
            </a:gs>
            <a:gs pos="100000">
              <a:schemeClr val="phClr">
                <a:shade val="30000"/>
                <a:satMod val="200000"/>
              </a:schemeClr>
            </a:gs>
          </a:gsLst>
          <a:path path="circle">
            <a:fillToRect l="30000" t="30000" r="70000" b="10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E1B558C7-619B-49BE-9097-7FCBDADD4EC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Blue bookstack presentation (widescreen)</Template>
  <TotalTime>0</TotalTime>
  <Words>1971</Words>
  <Application>Microsoft Office PowerPoint</Application>
  <PresentationFormat>Custom</PresentationFormat>
  <Paragraphs>189</Paragraphs>
  <Slides>26</Slides>
  <Notes>13</Notes>
  <HiddenSlides>4</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26</vt:i4>
      </vt:variant>
    </vt:vector>
  </HeadingPairs>
  <TitlesOfParts>
    <vt:vector size="31" baseType="lpstr">
      <vt:lpstr>DilleniaUPC</vt:lpstr>
      <vt:lpstr>TH Sarabun New</vt:lpstr>
      <vt:lpstr>Arial</vt:lpstr>
      <vt:lpstr>Century Gothic</vt:lpstr>
      <vt:lpstr>Books 16x9</vt:lpstr>
      <vt:lpstr>PowerPoint Presentation</vt:lpstr>
      <vt:lpstr> Project Information</vt:lpstr>
      <vt:lpstr>PowerPoint Presentation</vt:lpstr>
      <vt:lpstr>PowerPoint Presentation</vt:lpstr>
      <vt:lpstr>Web Application</vt:lpstr>
      <vt:lpstr>Mobile Application</vt:lpstr>
      <vt:lpstr>PowerPoint Presentation</vt:lpstr>
      <vt:lpstr>Class Diagram</vt:lpstr>
      <vt:lpstr>PowerPoint Presentation</vt:lpstr>
      <vt:lpstr>Key feature</vt:lpstr>
      <vt:lpstr>Create Assignment</vt:lpstr>
      <vt:lpstr>Do / Send Assignment</vt:lpstr>
      <vt:lpstr>Check Assignment</vt:lpstr>
      <vt:lpstr>Class Diagram of Account and course</vt:lpstr>
      <vt:lpstr>Class Diagram of Assignment</vt:lpstr>
      <vt:lpstr>Class Diagram of StudentAssignment</vt:lpstr>
      <vt:lpstr>Others</vt:lpstr>
      <vt:lpstr>PowerPoint Presentation</vt:lpstr>
      <vt:lpstr>PowerPoint Presentation</vt:lpstr>
      <vt:lpstr>Mobile Application Mockup Student Side</vt:lpstr>
      <vt:lpstr>PowerPoint Presentation</vt:lpstr>
      <vt:lpstr>Mobile Application Mockup Student Side</vt:lpstr>
      <vt:lpstr>Mobile Application Mockup  Teacher side</vt:lpstr>
      <vt:lpstr>Mobile Application Mockup  Teacher side</vt:lpstr>
      <vt:lpstr>PowerPoint Presentation</vt:lpstr>
      <vt:lpstr>Thank you.</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cp:lastModifiedBy/>
  <cp:revision>1</cp:revision>
  <dcterms:created xsi:type="dcterms:W3CDTF">2014-02-22T12:30:15Z</dcterms:created>
  <dcterms:modified xsi:type="dcterms:W3CDTF">2014-05-20T02:07:39Z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TC027879409991</vt:lpwstr>
  </property>
</Properties>
</file>